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1" r:id="rId4"/>
    <p:sldMasterId id="2147483648" r:id="rId5"/>
  </p:sldMasterIdLst>
  <p:notesMasterIdLst>
    <p:notesMasterId r:id="rId37"/>
  </p:notesMasterIdLst>
  <p:handoutMasterIdLst>
    <p:handoutMasterId r:id="rId38"/>
  </p:handoutMasterIdLst>
  <p:sldIdLst>
    <p:sldId id="256" r:id="rId6"/>
    <p:sldId id="285" r:id="rId7"/>
    <p:sldId id="278" r:id="rId8"/>
    <p:sldId id="295" r:id="rId9"/>
    <p:sldId id="297" r:id="rId10"/>
    <p:sldId id="298" r:id="rId11"/>
    <p:sldId id="300" r:id="rId12"/>
    <p:sldId id="304" r:id="rId13"/>
    <p:sldId id="305" r:id="rId14"/>
    <p:sldId id="296" r:id="rId15"/>
    <p:sldId id="287" r:id="rId16"/>
    <p:sldId id="261" r:id="rId17"/>
    <p:sldId id="260" r:id="rId18"/>
    <p:sldId id="284" r:id="rId19"/>
    <p:sldId id="288" r:id="rId20"/>
    <p:sldId id="281" r:id="rId21"/>
    <p:sldId id="264" r:id="rId22"/>
    <p:sldId id="265" r:id="rId23"/>
    <p:sldId id="283" r:id="rId24"/>
    <p:sldId id="267" r:id="rId25"/>
    <p:sldId id="286" r:id="rId26"/>
    <p:sldId id="289" r:id="rId27"/>
    <p:sldId id="290" r:id="rId28"/>
    <p:sldId id="293" r:id="rId29"/>
    <p:sldId id="294" r:id="rId30"/>
    <p:sldId id="291" r:id="rId31"/>
    <p:sldId id="292" r:id="rId32"/>
    <p:sldId id="299" r:id="rId33"/>
    <p:sldId id="301" r:id="rId34"/>
    <p:sldId id="302" r:id="rId35"/>
    <p:sldId id="303" r:id="rId36"/>
  </p:sldIdLst>
  <p:sldSz cx="12192000" cy="6858000"/>
  <p:notesSz cx="6858000" cy="9144000"/>
  <p:defaultTextStyle>
    <a:defPPr rtl="0"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4128" userDrawn="1">
          <p15:clr>
            <a:srgbClr val="A4A3A4"/>
          </p15:clr>
        </p15:guide>
        <p15:guide id="2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EB9AA"/>
    <a:srgbClr val="BD0C32"/>
    <a:srgbClr val="E80E3D"/>
    <a:srgbClr val="F66E8B"/>
    <a:srgbClr val="D8D2CD"/>
    <a:srgbClr val="A5A5A5"/>
    <a:srgbClr val="C0C9C2"/>
    <a:srgbClr val="AA9D92"/>
    <a:srgbClr val="F2F1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3595" autoAdjust="0"/>
  </p:normalViewPr>
  <p:slideViewPr>
    <p:cSldViewPr snapToGrid="0">
      <p:cViewPr>
        <p:scale>
          <a:sx n="70" d="100"/>
          <a:sy n="70" d="100"/>
        </p:scale>
        <p:origin x="468" y="-404"/>
      </p:cViewPr>
      <p:guideLst>
        <p:guide pos="4128"/>
        <p:guide orient="horz" pos="960"/>
      </p:guideLst>
    </p:cSldViewPr>
  </p:slideViewPr>
  <p:outlineViewPr>
    <p:cViewPr>
      <p:scale>
        <a:sx n="33" d="100"/>
        <a:sy n="33" d="100"/>
      </p:scale>
      <p:origin x="0" y="-4027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816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presProps" Target="presProps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tableStyles" Target="tableStyles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4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handoutMaster" Target="handoutMasters/handout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3510754479028905E-2"/>
          <c:y val="2.1428637553552034E-2"/>
          <c:w val="0.95377749658170763"/>
          <c:h val="0.7632024768948296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Série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lang="fr-FR" sz="1064" b="0" i="0" u="none" strike="noStrike" kern="1200" baseline="0" noProof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T1</c:v>
                </c:pt>
                <c:pt idx="1">
                  <c:v>T2</c:v>
                </c:pt>
                <c:pt idx="2">
                  <c:v>T3</c:v>
                </c:pt>
                <c:pt idx="3">
                  <c:v>T4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3A5-4F94-A788-1700F8A16D3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Série 2</c:v>
                </c:pt>
              </c:strCache>
            </c:strRef>
          </c:tx>
          <c:spPr>
            <a:solidFill>
              <a:schemeClr val="tx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lang="fr-FR" sz="1064" b="0" i="0" u="none" strike="noStrike" kern="1200" baseline="0" noProof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T1</c:v>
                </c:pt>
                <c:pt idx="1">
                  <c:v>T2</c:v>
                </c:pt>
                <c:pt idx="2">
                  <c:v>T3</c:v>
                </c:pt>
                <c:pt idx="3">
                  <c:v>T4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3A5-4F94-A788-1700F8A16D3D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Série 3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lang="fr-FR" sz="1064" b="0" i="0" u="none" strike="noStrike" kern="1200" baseline="0" noProof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T1</c:v>
                </c:pt>
                <c:pt idx="1">
                  <c:v>T2</c:v>
                </c:pt>
                <c:pt idx="2">
                  <c:v>T3</c:v>
                </c:pt>
                <c:pt idx="3">
                  <c:v>T4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3A5-4F94-A788-1700F8A16D3D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444"/>
        <c:overlap val="-90"/>
        <c:axId val="1111705064"/>
        <c:axId val="1111706704"/>
      </c:barChart>
      <c:catAx>
        <c:axId val="111170506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accent1"/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accent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fr-FR" sz="1064" b="0" i="0" u="none" strike="noStrike" kern="1200" cap="all" spc="120" normalizeH="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111706704"/>
        <c:crosses val="autoZero"/>
        <c:auto val="1"/>
        <c:lblAlgn val="ctr"/>
        <c:lblOffset val="100"/>
        <c:noMultiLvlLbl val="0"/>
      </c:catAx>
      <c:valAx>
        <c:axId val="11117067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1117050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lang="fr-FR" sz="1197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</c:legendEntry>
      <c:layout>
        <c:manualLayout>
          <c:xMode val="edge"/>
          <c:yMode val="edge"/>
          <c:x val="0.11907290885548316"/>
          <c:y val="0.94414976699341158"/>
          <c:w val="0.75964409286987555"/>
          <c:h val="4.558150950890999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fr-FR" sz="1197" b="0" i="0" u="none" strike="noStrike" kern="1200" baseline="0" noProof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lang="fr-FR" noProof="0"/>
      </a:pPr>
      <a:endParaRPr lang="fr-F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64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064" b="0" i="0" u="none" strike="noStrike" kern="1200" baseline="0"/>
    <cs:bodyPr rot="-5400000" spcFirstLastPara="1" vertOverflow="clip" horzOverflow="clip" vert="horz" wrap="square" lIns="38100" tIns="19050" rIns="38100" bIns="19050" anchor="ctr" anchorCtr="1">
      <a:spAutoFit/>
    </cs:bodyPr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064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svg"/><Relationship Id="rId3" Type="http://schemas.openxmlformats.org/officeDocument/2006/relationships/image" Target="../media/image12.png"/><Relationship Id="rId7" Type="http://schemas.openxmlformats.org/officeDocument/2006/relationships/image" Target="../media/image41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40.svg"/><Relationship Id="rId5" Type="http://schemas.openxmlformats.org/officeDocument/2006/relationships/image" Target="../media/image39.png"/><Relationship Id="rId4" Type="http://schemas.openxmlformats.org/officeDocument/2006/relationships/image" Target="../media/image13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svg"/><Relationship Id="rId3" Type="http://schemas.openxmlformats.org/officeDocument/2006/relationships/image" Target="../media/image12.png"/><Relationship Id="rId7" Type="http://schemas.openxmlformats.org/officeDocument/2006/relationships/image" Target="../media/image41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40.svg"/><Relationship Id="rId5" Type="http://schemas.openxmlformats.org/officeDocument/2006/relationships/image" Target="../media/image39.png"/><Relationship Id="rId4" Type="http://schemas.openxmlformats.org/officeDocument/2006/relationships/image" Target="../media/image1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8759004-2FDB-4FF0-A32B-3CD594594866}" type="doc">
      <dgm:prSet loTypeId="urn:microsoft.com/office/officeart/2005/8/layout/hProcess10" loCatId="process" qsTypeId="urn:microsoft.com/office/officeart/2005/8/quickstyle/simple1" qsCatId="simple" csTypeId="urn:microsoft.com/office/officeart/2005/8/colors/colorful3" csCatId="colorful" phldr="1"/>
      <dgm:spPr/>
    </dgm:pt>
    <dgm:pt modelId="{0EB1FFBE-F277-42D0-A8AE-4F887C926B84}">
      <dgm:prSet phldrT="[Texte]" custT="1"/>
      <dgm:spPr>
        <a:solidFill>
          <a:schemeClr val="tx1">
            <a:lumMod val="65000"/>
            <a:lumOff val="35000"/>
          </a:schemeClr>
        </a:solidFill>
      </dgm:spPr>
      <dgm:t>
        <a:bodyPr anchor="t"/>
        <a:lstStyle/>
        <a:p>
          <a:pPr algn="l">
            <a:lnSpc>
              <a:spcPct val="100000"/>
            </a:lnSpc>
            <a:spcAft>
              <a:spcPts val="0"/>
            </a:spcAft>
          </a:pPr>
          <a:r>
            <a:rPr lang="fr-FR" sz="1050" b="1" dirty="0"/>
            <a:t>JDD La Poste</a:t>
          </a:r>
        </a:p>
        <a:p>
          <a:pPr algn="l">
            <a:lnSpc>
              <a:spcPct val="100000"/>
            </a:lnSpc>
            <a:spcAft>
              <a:spcPts val="0"/>
            </a:spcAft>
          </a:pPr>
          <a:r>
            <a:rPr lang="fr-FR" sz="800" b="1" dirty="0"/>
            <a:t>Code Postal</a:t>
          </a:r>
        </a:p>
        <a:p>
          <a:pPr algn="l">
            <a:lnSpc>
              <a:spcPct val="100000"/>
            </a:lnSpc>
            <a:spcAft>
              <a:spcPts val="0"/>
            </a:spcAft>
          </a:pPr>
          <a:r>
            <a:rPr lang="fr-FR" sz="800" b="1" dirty="0">
              <a:highlight>
                <a:srgbClr val="000000"/>
              </a:highlight>
            </a:rPr>
            <a:t>Code commune INSEE</a:t>
          </a:r>
        </a:p>
        <a:p>
          <a:pPr algn="l">
            <a:lnSpc>
              <a:spcPct val="100000"/>
            </a:lnSpc>
            <a:spcAft>
              <a:spcPts val="0"/>
            </a:spcAft>
          </a:pPr>
          <a:r>
            <a:rPr lang="fr-FR" sz="800" b="1" dirty="0"/>
            <a:t>Nom commune</a:t>
          </a:r>
        </a:p>
      </dgm:t>
    </dgm:pt>
    <dgm:pt modelId="{5F29863E-8DD6-44F0-B763-13847A21FF09}" type="parTrans" cxnId="{B8CCC70D-CA1F-43C5-B0F2-E2357E1767DF}">
      <dgm:prSet/>
      <dgm:spPr/>
      <dgm:t>
        <a:bodyPr/>
        <a:lstStyle/>
        <a:p>
          <a:endParaRPr lang="fr-FR" b="1"/>
        </a:p>
      </dgm:t>
    </dgm:pt>
    <dgm:pt modelId="{8D4D989D-3335-4608-9C15-4F54C2CB2909}" type="sibTrans" cxnId="{B8CCC70D-CA1F-43C5-B0F2-E2357E1767DF}">
      <dgm:prSet/>
      <dgm:spPr/>
      <dgm:t>
        <a:bodyPr/>
        <a:lstStyle/>
        <a:p>
          <a:endParaRPr lang="fr-FR" b="1"/>
        </a:p>
      </dgm:t>
    </dgm:pt>
    <dgm:pt modelId="{897B23BC-C5DD-4443-A3C6-D80E266FF481}">
      <dgm:prSet phldrT="[Texte]" custT="1"/>
      <dgm:spPr>
        <a:solidFill>
          <a:schemeClr val="bg1">
            <a:lumMod val="50000"/>
          </a:schemeClr>
        </a:solidFill>
      </dgm:spPr>
      <dgm:t>
        <a:bodyPr anchor="t"/>
        <a:lstStyle/>
        <a:p>
          <a:pPr algn="l">
            <a:lnSpc>
              <a:spcPct val="100000"/>
            </a:lnSpc>
            <a:spcAft>
              <a:spcPts val="0"/>
            </a:spcAft>
          </a:pPr>
          <a:r>
            <a:rPr lang="fr-FR" sz="1050" b="1" kern="1200" dirty="0"/>
            <a:t>JDD INSEE Zone d’Emploi </a:t>
          </a:r>
        </a:p>
        <a:p>
          <a:pPr algn="l">
            <a:lnSpc>
              <a:spcPct val="100000"/>
            </a:lnSpc>
            <a:spcAft>
              <a:spcPts val="0"/>
            </a:spcAft>
          </a:pPr>
          <a:r>
            <a:rPr lang="fr-FR" sz="800" b="1" kern="1200" dirty="0">
              <a:solidFill>
                <a:prstClr val="white"/>
              </a:solidFill>
              <a:highlight>
                <a:srgbClr val="000000"/>
              </a:highlight>
              <a:latin typeface="Biome Light"/>
              <a:ea typeface="+mn-ea"/>
              <a:cs typeface="+mn-cs"/>
            </a:rPr>
            <a:t>Code commune INSEE</a:t>
          </a:r>
        </a:p>
        <a:p>
          <a:pPr algn="l">
            <a:lnSpc>
              <a:spcPct val="100000"/>
            </a:lnSpc>
            <a:spcAft>
              <a:spcPts val="0"/>
            </a:spcAft>
          </a:pPr>
          <a:r>
            <a:rPr lang="fr-FR" sz="800" b="1" kern="1200" dirty="0">
              <a:solidFill>
                <a:prstClr val="white"/>
              </a:solidFill>
              <a:latin typeface="Biome Light"/>
              <a:ea typeface="+mn-ea"/>
              <a:cs typeface="+mn-cs"/>
            </a:rPr>
            <a:t>Nom commune</a:t>
          </a:r>
        </a:p>
        <a:p>
          <a:pPr algn="l">
            <a:lnSpc>
              <a:spcPct val="100000"/>
            </a:lnSpc>
            <a:spcAft>
              <a:spcPts val="0"/>
            </a:spcAft>
          </a:pPr>
          <a:r>
            <a:rPr lang="fr-FR" sz="800" b="1" kern="1200" dirty="0">
              <a:solidFill>
                <a:prstClr val="white"/>
              </a:solidFill>
              <a:highlight>
                <a:srgbClr val="000000"/>
              </a:highlight>
              <a:latin typeface="Biome Light"/>
              <a:ea typeface="+mn-ea"/>
              <a:cs typeface="+mn-cs"/>
            </a:rPr>
            <a:t>Code ZE INSEE</a:t>
          </a:r>
        </a:p>
        <a:p>
          <a:pPr algn="l">
            <a:lnSpc>
              <a:spcPct val="100000"/>
            </a:lnSpc>
            <a:spcAft>
              <a:spcPts val="0"/>
            </a:spcAft>
          </a:pPr>
          <a:r>
            <a:rPr lang="fr-FR" sz="800" b="1" kern="1200" dirty="0">
              <a:solidFill>
                <a:prstClr val="white"/>
              </a:solidFill>
              <a:latin typeface="Biome Light"/>
              <a:ea typeface="+mn-ea"/>
              <a:cs typeface="+mn-cs"/>
            </a:rPr>
            <a:t>Libellé ZE</a:t>
          </a:r>
        </a:p>
      </dgm:t>
    </dgm:pt>
    <dgm:pt modelId="{8843EC7B-FED0-4DD8-8B2A-7F4F2BE1BF1E}" type="parTrans" cxnId="{3F5548C8-347C-461D-A96C-25DA84FE110C}">
      <dgm:prSet/>
      <dgm:spPr/>
      <dgm:t>
        <a:bodyPr/>
        <a:lstStyle/>
        <a:p>
          <a:endParaRPr lang="fr-FR" b="1"/>
        </a:p>
      </dgm:t>
    </dgm:pt>
    <dgm:pt modelId="{4DF129DF-D749-4E7B-93CD-2D133B1424B3}" type="sibTrans" cxnId="{3F5548C8-347C-461D-A96C-25DA84FE110C}">
      <dgm:prSet/>
      <dgm:spPr>
        <a:solidFill>
          <a:srgbClr val="E80E3D"/>
        </a:solidFill>
      </dgm:spPr>
      <dgm:t>
        <a:bodyPr/>
        <a:lstStyle/>
        <a:p>
          <a:endParaRPr lang="fr-FR" b="1"/>
        </a:p>
      </dgm:t>
    </dgm:pt>
    <dgm:pt modelId="{F088CE35-F143-4ED2-9EE8-131CEEBFE514}">
      <dgm:prSet phldrT="[Texte]" custT="1"/>
      <dgm:spPr>
        <a:solidFill>
          <a:srgbClr val="E80E3D"/>
        </a:solidFill>
      </dgm:spPr>
      <dgm:t>
        <a:bodyPr anchor="t"/>
        <a:lstStyle/>
        <a:p>
          <a:pPr algn="l">
            <a:lnSpc>
              <a:spcPct val="100000"/>
            </a:lnSpc>
            <a:spcAft>
              <a:spcPts val="0"/>
            </a:spcAft>
          </a:pPr>
          <a:r>
            <a:rPr lang="fr-FR" sz="1050" b="1" kern="1200" dirty="0"/>
            <a:t>Taux de chômage INSEE ZE</a:t>
          </a:r>
        </a:p>
        <a:p>
          <a:pPr algn="l">
            <a:lnSpc>
              <a:spcPct val="100000"/>
            </a:lnSpc>
            <a:spcAft>
              <a:spcPts val="0"/>
            </a:spcAft>
          </a:pPr>
          <a:r>
            <a:rPr lang="fr-FR" sz="800" b="1" kern="1200" dirty="0">
              <a:solidFill>
                <a:prstClr val="white"/>
              </a:solidFill>
              <a:highlight>
                <a:srgbClr val="000000"/>
              </a:highlight>
              <a:latin typeface="Biome Light"/>
              <a:ea typeface="+mn-ea"/>
              <a:cs typeface="+mn-cs"/>
            </a:rPr>
            <a:t>Code ZE INSEE</a:t>
          </a:r>
        </a:p>
        <a:p>
          <a:pPr algn="l">
            <a:lnSpc>
              <a:spcPct val="100000"/>
            </a:lnSpc>
            <a:spcAft>
              <a:spcPts val="0"/>
            </a:spcAft>
          </a:pPr>
          <a:r>
            <a:rPr lang="fr-FR" sz="800" b="1" kern="1200" dirty="0">
              <a:solidFill>
                <a:prstClr val="white"/>
              </a:solidFill>
              <a:latin typeface="Biome Light"/>
              <a:ea typeface="+mn-ea"/>
              <a:cs typeface="+mn-cs"/>
            </a:rPr>
            <a:t>Libellé ZE</a:t>
          </a:r>
        </a:p>
        <a:p>
          <a:pPr algn="l">
            <a:lnSpc>
              <a:spcPct val="100000"/>
            </a:lnSpc>
            <a:spcAft>
              <a:spcPts val="0"/>
            </a:spcAft>
          </a:pPr>
          <a:r>
            <a:rPr lang="fr-FR" sz="800" b="1" kern="1200" dirty="0"/>
            <a:t>Taux chômage 4ème trim. 2021</a:t>
          </a:r>
        </a:p>
        <a:p>
          <a:pPr algn="l">
            <a:lnSpc>
              <a:spcPct val="100000"/>
            </a:lnSpc>
            <a:spcAft>
              <a:spcPts val="0"/>
            </a:spcAft>
          </a:pPr>
          <a:endParaRPr lang="fr-FR" sz="1050" b="1" kern="1200" dirty="0"/>
        </a:p>
      </dgm:t>
    </dgm:pt>
    <dgm:pt modelId="{5A855EAC-756A-4482-828B-DCCC0224E813}" type="parTrans" cxnId="{F03AE63C-59F8-4B41-BF0C-54E380E7DF01}">
      <dgm:prSet/>
      <dgm:spPr/>
      <dgm:t>
        <a:bodyPr/>
        <a:lstStyle/>
        <a:p>
          <a:endParaRPr lang="fr-FR" b="1"/>
        </a:p>
      </dgm:t>
    </dgm:pt>
    <dgm:pt modelId="{560E5556-8F81-4185-AAF8-E2AFB04939B0}" type="sibTrans" cxnId="{F03AE63C-59F8-4B41-BF0C-54E380E7DF01}">
      <dgm:prSet/>
      <dgm:spPr>
        <a:solidFill>
          <a:srgbClr val="BD0C32"/>
        </a:solidFill>
      </dgm:spPr>
      <dgm:t>
        <a:bodyPr/>
        <a:lstStyle/>
        <a:p>
          <a:endParaRPr lang="fr-FR" b="1"/>
        </a:p>
      </dgm:t>
    </dgm:pt>
    <dgm:pt modelId="{313BD3CB-DB5A-4994-AE90-8CE5A4151429}">
      <dgm:prSet phldrT="[Texte]" custT="1"/>
      <dgm:spPr>
        <a:solidFill>
          <a:srgbClr val="BD0C32"/>
        </a:solidFill>
      </dgm:spPr>
      <dgm:t>
        <a:bodyPr anchor="t"/>
        <a:lstStyle/>
        <a:p>
          <a:pPr algn="l">
            <a:lnSpc>
              <a:spcPct val="100000"/>
            </a:lnSpc>
            <a:spcAft>
              <a:spcPts val="0"/>
            </a:spcAft>
          </a:pPr>
          <a:r>
            <a:rPr lang="fr-FR" sz="1050" b="1" kern="1200" dirty="0"/>
            <a:t>Indice de concentration de l’emploi</a:t>
          </a:r>
        </a:p>
        <a:p>
          <a:pPr algn="l">
            <a:lnSpc>
              <a:spcPct val="100000"/>
            </a:lnSpc>
            <a:spcAft>
              <a:spcPts val="0"/>
            </a:spcAft>
          </a:pPr>
          <a:r>
            <a:rPr lang="fr-FR" sz="800" b="1" kern="1200" dirty="0">
              <a:solidFill>
                <a:prstClr val="white"/>
              </a:solidFill>
              <a:highlight>
                <a:srgbClr val="000000"/>
              </a:highlight>
              <a:latin typeface="Biome Light"/>
              <a:ea typeface="+mn-ea"/>
              <a:cs typeface="+mn-cs"/>
            </a:rPr>
            <a:t>Code commune INSEE</a:t>
          </a:r>
        </a:p>
        <a:p>
          <a:pPr algn="l">
            <a:lnSpc>
              <a:spcPct val="100000"/>
            </a:lnSpc>
            <a:spcAft>
              <a:spcPts val="0"/>
            </a:spcAft>
          </a:pPr>
          <a:r>
            <a:rPr lang="fr-FR" sz="800" b="1" kern="1200" dirty="0">
              <a:solidFill>
                <a:prstClr val="white"/>
              </a:solidFill>
              <a:latin typeface="Biome Light"/>
              <a:ea typeface="+mn-ea"/>
              <a:cs typeface="+mn-cs"/>
            </a:rPr>
            <a:t>Nom commune</a:t>
          </a:r>
        </a:p>
        <a:p>
          <a:pPr algn="l">
            <a:lnSpc>
              <a:spcPct val="100000"/>
            </a:lnSpc>
            <a:spcAft>
              <a:spcPts val="0"/>
            </a:spcAft>
          </a:pPr>
          <a:r>
            <a:rPr lang="fr-FR" sz="800" b="1" kern="1200" dirty="0">
              <a:solidFill>
                <a:prstClr val="white"/>
              </a:solidFill>
              <a:latin typeface="Biome Light"/>
              <a:ea typeface="+mn-ea"/>
              <a:cs typeface="+mn-cs"/>
            </a:rPr>
            <a:t>Indice de concentration e l’emploi 2018</a:t>
          </a:r>
        </a:p>
      </dgm:t>
    </dgm:pt>
    <dgm:pt modelId="{0E2D2430-B2B2-4553-9ABC-4CC9BF0FCB32}" type="parTrans" cxnId="{C2218E77-EAB8-4326-B997-7B477ACD3497}">
      <dgm:prSet/>
      <dgm:spPr/>
      <dgm:t>
        <a:bodyPr/>
        <a:lstStyle/>
        <a:p>
          <a:endParaRPr lang="fr-FR" b="1"/>
        </a:p>
      </dgm:t>
    </dgm:pt>
    <dgm:pt modelId="{7E25B647-509F-4B1E-9388-872EA521CBC2}" type="sibTrans" cxnId="{C2218E77-EAB8-4326-B997-7B477ACD3497}">
      <dgm:prSet/>
      <dgm:spPr/>
      <dgm:t>
        <a:bodyPr/>
        <a:lstStyle/>
        <a:p>
          <a:endParaRPr lang="fr-FR" b="1"/>
        </a:p>
      </dgm:t>
    </dgm:pt>
    <dgm:pt modelId="{05D8561A-092D-43DA-A062-5C85CC13F226}" type="pres">
      <dgm:prSet presAssocID="{48759004-2FDB-4FF0-A32B-3CD594594866}" presName="Name0" presStyleCnt="0">
        <dgm:presLayoutVars>
          <dgm:dir/>
          <dgm:resizeHandles val="exact"/>
        </dgm:presLayoutVars>
      </dgm:prSet>
      <dgm:spPr/>
    </dgm:pt>
    <dgm:pt modelId="{748437F6-5D16-4D10-9BCA-65115FE426A0}" type="pres">
      <dgm:prSet presAssocID="{0EB1FFBE-F277-42D0-A8AE-4F887C926B84}" presName="composite" presStyleCnt="0"/>
      <dgm:spPr/>
    </dgm:pt>
    <dgm:pt modelId="{1457F6BA-6F4D-480C-A17C-2264A35020D1}" type="pres">
      <dgm:prSet presAssocID="{0EB1FFBE-F277-42D0-A8AE-4F887C926B84}" presName="imagSh" presStyleLbl="bgImgPlace1" presStyleIdx="0" presStyleCnt="4" custScaleX="121000" custScaleY="121000" custLinFactNeighborY="1197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adge 1 avec un remplissage uni"/>
        </a:ext>
      </dgm:extLst>
    </dgm:pt>
    <dgm:pt modelId="{DB49E207-15AE-40CF-A7F7-551699EB8442}" type="pres">
      <dgm:prSet presAssocID="{0EB1FFBE-F277-42D0-A8AE-4F887C926B84}" presName="txNode" presStyleLbl="node1" presStyleIdx="0" presStyleCnt="4" custScaleX="313842" custScaleY="103819" custLinFactNeighborY="28101">
        <dgm:presLayoutVars>
          <dgm:bulletEnabled val="1"/>
        </dgm:presLayoutVars>
      </dgm:prSet>
      <dgm:spPr/>
    </dgm:pt>
    <dgm:pt modelId="{63F0CEBD-7AFB-4795-BEEA-D2357B679EA0}" type="pres">
      <dgm:prSet presAssocID="{8D4D989D-3335-4608-9C15-4F54C2CB2909}" presName="sibTrans" presStyleLbl="sibTrans2D1" presStyleIdx="0" presStyleCnt="3"/>
      <dgm:spPr/>
    </dgm:pt>
    <dgm:pt modelId="{160AFD48-BD35-43DA-8C5D-079B1FD56D12}" type="pres">
      <dgm:prSet presAssocID="{8D4D989D-3335-4608-9C15-4F54C2CB2909}" presName="connTx" presStyleLbl="sibTrans2D1" presStyleIdx="0" presStyleCnt="3"/>
      <dgm:spPr/>
    </dgm:pt>
    <dgm:pt modelId="{4B0B805C-D963-4C59-BAED-5F80A45FC608}" type="pres">
      <dgm:prSet presAssocID="{897B23BC-C5DD-4443-A3C6-D80E266FF481}" presName="composite" presStyleCnt="0"/>
      <dgm:spPr/>
    </dgm:pt>
    <dgm:pt modelId="{EC34699B-DF39-401C-8CCA-F2BD609EE40E}" type="pres">
      <dgm:prSet presAssocID="{897B23BC-C5DD-4443-A3C6-D80E266FF481}" presName="imagSh" presStyleLbl="bgImgPlace1" presStyleIdx="1" presStyleCnt="4" custScaleX="121000" custScaleY="121000" custLinFactNeighborY="1197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adge avec un remplissage uni"/>
        </a:ext>
      </dgm:extLst>
    </dgm:pt>
    <dgm:pt modelId="{D5AF1A87-C5A0-4FB8-977A-904DA9D7945F}" type="pres">
      <dgm:prSet presAssocID="{897B23BC-C5DD-4443-A3C6-D80E266FF481}" presName="txNode" presStyleLbl="node1" presStyleIdx="1" presStyleCnt="4" custScaleX="313842" custScaleY="103819" custLinFactNeighborY="28101">
        <dgm:presLayoutVars>
          <dgm:bulletEnabled val="1"/>
        </dgm:presLayoutVars>
      </dgm:prSet>
      <dgm:spPr/>
    </dgm:pt>
    <dgm:pt modelId="{D290A169-9B23-4846-9DAB-64A1264CBA1F}" type="pres">
      <dgm:prSet presAssocID="{4DF129DF-D749-4E7B-93CD-2D133B1424B3}" presName="sibTrans" presStyleLbl="sibTrans2D1" presStyleIdx="1" presStyleCnt="3"/>
      <dgm:spPr/>
    </dgm:pt>
    <dgm:pt modelId="{3BAD6514-FA82-4274-85A8-0A203C13616E}" type="pres">
      <dgm:prSet presAssocID="{4DF129DF-D749-4E7B-93CD-2D133B1424B3}" presName="connTx" presStyleLbl="sibTrans2D1" presStyleIdx="1" presStyleCnt="3"/>
      <dgm:spPr/>
    </dgm:pt>
    <dgm:pt modelId="{097111FB-1257-45A6-8AED-9C2F45E5A906}" type="pres">
      <dgm:prSet presAssocID="{F088CE35-F143-4ED2-9EE8-131CEEBFE514}" presName="composite" presStyleCnt="0"/>
      <dgm:spPr/>
    </dgm:pt>
    <dgm:pt modelId="{EDF025D4-D875-44D9-B547-B47CA1EDD284}" type="pres">
      <dgm:prSet presAssocID="{F088CE35-F143-4ED2-9EE8-131CEEBFE514}" presName="imagSh" presStyleLbl="bgImgPlace1" presStyleIdx="2" presStyleCnt="4" custScaleX="121000" custScaleY="121000" custLinFactNeighborY="1197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adge 3 avec un remplissage uni"/>
        </a:ext>
      </dgm:extLst>
    </dgm:pt>
    <dgm:pt modelId="{ECA11255-34CD-4172-AF46-5268200268ED}" type="pres">
      <dgm:prSet presAssocID="{F088CE35-F143-4ED2-9EE8-131CEEBFE514}" presName="txNode" presStyleLbl="node1" presStyleIdx="2" presStyleCnt="4" custScaleX="313842" custScaleY="103819" custLinFactNeighborY="27945">
        <dgm:presLayoutVars>
          <dgm:bulletEnabled val="1"/>
        </dgm:presLayoutVars>
      </dgm:prSet>
      <dgm:spPr/>
    </dgm:pt>
    <dgm:pt modelId="{2D3954FB-90C9-4908-B5FB-B33F852975CD}" type="pres">
      <dgm:prSet presAssocID="{560E5556-8F81-4185-AAF8-E2AFB04939B0}" presName="sibTrans" presStyleLbl="sibTrans2D1" presStyleIdx="2" presStyleCnt="3"/>
      <dgm:spPr/>
    </dgm:pt>
    <dgm:pt modelId="{6EF4C0B3-0595-4ED1-B88F-F05172EB8035}" type="pres">
      <dgm:prSet presAssocID="{560E5556-8F81-4185-AAF8-E2AFB04939B0}" presName="connTx" presStyleLbl="sibTrans2D1" presStyleIdx="2" presStyleCnt="3"/>
      <dgm:spPr/>
    </dgm:pt>
    <dgm:pt modelId="{76CF4464-F9B2-44D1-973B-5C9D06977E1C}" type="pres">
      <dgm:prSet presAssocID="{313BD3CB-DB5A-4994-AE90-8CE5A4151429}" presName="composite" presStyleCnt="0"/>
      <dgm:spPr/>
    </dgm:pt>
    <dgm:pt modelId="{1DF202B8-9A07-49D7-8280-FC995FD3C0B9}" type="pres">
      <dgm:prSet presAssocID="{313BD3CB-DB5A-4994-AE90-8CE5A4151429}" presName="imagSh" presStyleLbl="bgImgPlace1" presStyleIdx="3" presStyleCnt="4" custScaleX="121000" custScaleY="121000" custLinFactNeighborY="1197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adge 4 avec un remplissage uni"/>
        </a:ext>
      </dgm:extLst>
    </dgm:pt>
    <dgm:pt modelId="{EDA7A1BC-058A-4B85-A059-08B18A1A1D2E}" type="pres">
      <dgm:prSet presAssocID="{313BD3CB-DB5A-4994-AE90-8CE5A4151429}" presName="txNode" presStyleLbl="node1" presStyleIdx="3" presStyleCnt="4" custScaleX="313842" custScaleY="103819" custLinFactNeighborY="27945">
        <dgm:presLayoutVars>
          <dgm:bulletEnabled val="1"/>
        </dgm:presLayoutVars>
      </dgm:prSet>
      <dgm:spPr/>
    </dgm:pt>
  </dgm:ptLst>
  <dgm:cxnLst>
    <dgm:cxn modelId="{B8CCC70D-CA1F-43C5-B0F2-E2357E1767DF}" srcId="{48759004-2FDB-4FF0-A32B-3CD594594866}" destId="{0EB1FFBE-F277-42D0-A8AE-4F887C926B84}" srcOrd="0" destOrd="0" parTransId="{5F29863E-8DD6-44F0-B763-13847A21FF09}" sibTransId="{8D4D989D-3335-4608-9C15-4F54C2CB2909}"/>
    <dgm:cxn modelId="{4B70B117-94A7-414F-BD15-DDFFED28AF3B}" type="presOf" srcId="{4DF129DF-D749-4E7B-93CD-2D133B1424B3}" destId="{3BAD6514-FA82-4274-85A8-0A203C13616E}" srcOrd="1" destOrd="0" presId="urn:microsoft.com/office/officeart/2005/8/layout/hProcess10"/>
    <dgm:cxn modelId="{CD84F42E-244D-415C-9E34-C315D35531E0}" type="presOf" srcId="{313BD3CB-DB5A-4994-AE90-8CE5A4151429}" destId="{EDA7A1BC-058A-4B85-A059-08B18A1A1D2E}" srcOrd="0" destOrd="0" presId="urn:microsoft.com/office/officeart/2005/8/layout/hProcess10"/>
    <dgm:cxn modelId="{23C04335-B606-4002-91A8-2364136D0DD4}" type="presOf" srcId="{4DF129DF-D749-4E7B-93CD-2D133B1424B3}" destId="{D290A169-9B23-4846-9DAB-64A1264CBA1F}" srcOrd="0" destOrd="0" presId="urn:microsoft.com/office/officeart/2005/8/layout/hProcess10"/>
    <dgm:cxn modelId="{3062D539-6477-4227-BD2D-F8302B60A2F6}" type="presOf" srcId="{0EB1FFBE-F277-42D0-A8AE-4F887C926B84}" destId="{DB49E207-15AE-40CF-A7F7-551699EB8442}" srcOrd="0" destOrd="0" presId="urn:microsoft.com/office/officeart/2005/8/layout/hProcess10"/>
    <dgm:cxn modelId="{F03AE63C-59F8-4B41-BF0C-54E380E7DF01}" srcId="{48759004-2FDB-4FF0-A32B-3CD594594866}" destId="{F088CE35-F143-4ED2-9EE8-131CEEBFE514}" srcOrd="2" destOrd="0" parTransId="{5A855EAC-756A-4482-828B-DCCC0224E813}" sibTransId="{560E5556-8F81-4185-AAF8-E2AFB04939B0}"/>
    <dgm:cxn modelId="{809A4F61-BFC7-4353-88EE-C072DDD2DB85}" type="presOf" srcId="{8D4D989D-3335-4608-9C15-4F54C2CB2909}" destId="{63F0CEBD-7AFB-4795-BEEA-D2357B679EA0}" srcOrd="0" destOrd="0" presId="urn:microsoft.com/office/officeart/2005/8/layout/hProcess10"/>
    <dgm:cxn modelId="{40B15064-2AAE-4C34-9831-888971CF7C6E}" type="presOf" srcId="{560E5556-8F81-4185-AAF8-E2AFB04939B0}" destId="{6EF4C0B3-0595-4ED1-B88F-F05172EB8035}" srcOrd="1" destOrd="0" presId="urn:microsoft.com/office/officeart/2005/8/layout/hProcess10"/>
    <dgm:cxn modelId="{C2218E77-EAB8-4326-B997-7B477ACD3497}" srcId="{48759004-2FDB-4FF0-A32B-3CD594594866}" destId="{313BD3CB-DB5A-4994-AE90-8CE5A4151429}" srcOrd="3" destOrd="0" parTransId="{0E2D2430-B2B2-4553-9ABC-4CC9BF0FCB32}" sibTransId="{7E25B647-509F-4B1E-9388-872EA521CBC2}"/>
    <dgm:cxn modelId="{83CA7F7E-01B8-48D5-A111-4A8716C8859A}" type="presOf" srcId="{8D4D989D-3335-4608-9C15-4F54C2CB2909}" destId="{160AFD48-BD35-43DA-8C5D-079B1FD56D12}" srcOrd="1" destOrd="0" presId="urn:microsoft.com/office/officeart/2005/8/layout/hProcess10"/>
    <dgm:cxn modelId="{74B18288-76E6-4257-9D0F-49E945F57737}" type="presOf" srcId="{F088CE35-F143-4ED2-9EE8-131CEEBFE514}" destId="{ECA11255-34CD-4172-AF46-5268200268ED}" srcOrd="0" destOrd="0" presId="urn:microsoft.com/office/officeart/2005/8/layout/hProcess10"/>
    <dgm:cxn modelId="{692D4693-67FC-45F9-BB4B-B725FA3B47BA}" type="presOf" srcId="{48759004-2FDB-4FF0-A32B-3CD594594866}" destId="{05D8561A-092D-43DA-A062-5C85CC13F226}" srcOrd="0" destOrd="0" presId="urn:microsoft.com/office/officeart/2005/8/layout/hProcess10"/>
    <dgm:cxn modelId="{3F5548C8-347C-461D-A96C-25DA84FE110C}" srcId="{48759004-2FDB-4FF0-A32B-3CD594594866}" destId="{897B23BC-C5DD-4443-A3C6-D80E266FF481}" srcOrd="1" destOrd="0" parTransId="{8843EC7B-FED0-4DD8-8B2A-7F4F2BE1BF1E}" sibTransId="{4DF129DF-D749-4E7B-93CD-2D133B1424B3}"/>
    <dgm:cxn modelId="{56051ED7-BAEA-4C42-BD37-BBFE099D52E1}" type="presOf" srcId="{560E5556-8F81-4185-AAF8-E2AFB04939B0}" destId="{2D3954FB-90C9-4908-B5FB-B33F852975CD}" srcOrd="0" destOrd="0" presId="urn:microsoft.com/office/officeart/2005/8/layout/hProcess10"/>
    <dgm:cxn modelId="{264710DA-245F-412E-A742-DBD6952DB9FE}" type="presOf" srcId="{897B23BC-C5DD-4443-A3C6-D80E266FF481}" destId="{D5AF1A87-C5A0-4FB8-977A-904DA9D7945F}" srcOrd="0" destOrd="0" presId="urn:microsoft.com/office/officeart/2005/8/layout/hProcess10"/>
    <dgm:cxn modelId="{DCAB6647-353A-404D-A52C-6D5D045E0649}" type="presParOf" srcId="{05D8561A-092D-43DA-A062-5C85CC13F226}" destId="{748437F6-5D16-4D10-9BCA-65115FE426A0}" srcOrd="0" destOrd="0" presId="urn:microsoft.com/office/officeart/2005/8/layout/hProcess10"/>
    <dgm:cxn modelId="{BF1AAD2D-5D82-4BA3-B507-A535AC2A1230}" type="presParOf" srcId="{748437F6-5D16-4D10-9BCA-65115FE426A0}" destId="{1457F6BA-6F4D-480C-A17C-2264A35020D1}" srcOrd="0" destOrd="0" presId="urn:microsoft.com/office/officeart/2005/8/layout/hProcess10"/>
    <dgm:cxn modelId="{78E1E1AF-03DA-4EA7-9D8B-80BC775E0D26}" type="presParOf" srcId="{748437F6-5D16-4D10-9BCA-65115FE426A0}" destId="{DB49E207-15AE-40CF-A7F7-551699EB8442}" srcOrd="1" destOrd="0" presId="urn:microsoft.com/office/officeart/2005/8/layout/hProcess10"/>
    <dgm:cxn modelId="{E2D6F0BB-F67B-4240-915D-1C9019D697AA}" type="presParOf" srcId="{05D8561A-092D-43DA-A062-5C85CC13F226}" destId="{63F0CEBD-7AFB-4795-BEEA-D2357B679EA0}" srcOrd="1" destOrd="0" presId="urn:microsoft.com/office/officeart/2005/8/layout/hProcess10"/>
    <dgm:cxn modelId="{6E22FAF3-1A69-4EA0-BD59-57208F6ED774}" type="presParOf" srcId="{63F0CEBD-7AFB-4795-BEEA-D2357B679EA0}" destId="{160AFD48-BD35-43DA-8C5D-079B1FD56D12}" srcOrd="0" destOrd="0" presId="urn:microsoft.com/office/officeart/2005/8/layout/hProcess10"/>
    <dgm:cxn modelId="{2A42F851-E6BE-4581-9EF3-46193CB1F802}" type="presParOf" srcId="{05D8561A-092D-43DA-A062-5C85CC13F226}" destId="{4B0B805C-D963-4C59-BAED-5F80A45FC608}" srcOrd="2" destOrd="0" presId="urn:microsoft.com/office/officeart/2005/8/layout/hProcess10"/>
    <dgm:cxn modelId="{264DECA9-5B05-455B-8FC4-6E802153922F}" type="presParOf" srcId="{4B0B805C-D963-4C59-BAED-5F80A45FC608}" destId="{EC34699B-DF39-401C-8CCA-F2BD609EE40E}" srcOrd="0" destOrd="0" presId="urn:microsoft.com/office/officeart/2005/8/layout/hProcess10"/>
    <dgm:cxn modelId="{C9875A3E-20E9-44D7-890B-8EFB31789EEC}" type="presParOf" srcId="{4B0B805C-D963-4C59-BAED-5F80A45FC608}" destId="{D5AF1A87-C5A0-4FB8-977A-904DA9D7945F}" srcOrd="1" destOrd="0" presId="urn:microsoft.com/office/officeart/2005/8/layout/hProcess10"/>
    <dgm:cxn modelId="{E1361333-FDB2-4A2E-B33A-47F8B46C7097}" type="presParOf" srcId="{05D8561A-092D-43DA-A062-5C85CC13F226}" destId="{D290A169-9B23-4846-9DAB-64A1264CBA1F}" srcOrd="3" destOrd="0" presId="urn:microsoft.com/office/officeart/2005/8/layout/hProcess10"/>
    <dgm:cxn modelId="{76646826-E5BB-4148-A99A-8A8E520C6022}" type="presParOf" srcId="{D290A169-9B23-4846-9DAB-64A1264CBA1F}" destId="{3BAD6514-FA82-4274-85A8-0A203C13616E}" srcOrd="0" destOrd="0" presId="urn:microsoft.com/office/officeart/2005/8/layout/hProcess10"/>
    <dgm:cxn modelId="{ADC807EF-3942-412E-9F1D-867A072C169D}" type="presParOf" srcId="{05D8561A-092D-43DA-A062-5C85CC13F226}" destId="{097111FB-1257-45A6-8AED-9C2F45E5A906}" srcOrd="4" destOrd="0" presId="urn:microsoft.com/office/officeart/2005/8/layout/hProcess10"/>
    <dgm:cxn modelId="{761BD588-63ED-4C21-9D95-B085E28FFA51}" type="presParOf" srcId="{097111FB-1257-45A6-8AED-9C2F45E5A906}" destId="{EDF025D4-D875-44D9-B547-B47CA1EDD284}" srcOrd="0" destOrd="0" presId="urn:microsoft.com/office/officeart/2005/8/layout/hProcess10"/>
    <dgm:cxn modelId="{E6CE2562-D5B8-4CEA-9708-6EAAE171F32D}" type="presParOf" srcId="{097111FB-1257-45A6-8AED-9C2F45E5A906}" destId="{ECA11255-34CD-4172-AF46-5268200268ED}" srcOrd="1" destOrd="0" presId="urn:microsoft.com/office/officeart/2005/8/layout/hProcess10"/>
    <dgm:cxn modelId="{5D46B999-4E30-46E7-8D3F-BBB0C0E196C9}" type="presParOf" srcId="{05D8561A-092D-43DA-A062-5C85CC13F226}" destId="{2D3954FB-90C9-4908-B5FB-B33F852975CD}" srcOrd="5" destOrd="0" presId="urn:microsoft.com/office/officeart/2005/8/layout/hProcess10"/>
    <dgm:cxn modelId="{76C3E162-566F-40FA-8CDE-DB78CA25E668}" type="presParOf" srcId="{2D3954FB-90C9-4908-B5FB-B33F852975CD}" destId="{6EF4C0B3-0595-4ED1-B88F-F05172EB8035}" srcOrd="0" destOrd="0" presId="urn:microsoft.com/office/officeart/2005/8/layout/hProcess10"/>
    <dgm:cxn modelId="{7452EA97-4050-4D77-A76C-B21F2E7C53C4}" type="presParOf" srcId="{05D8561A-092D-43DA-A062-5C85CC13F226}" destId="{76CF4464-F9B2-44D1-973B-5C9D06977E1C}" srcOrd="6" destOrd="0" presId="urn:microsoft.com/office/officeart/2005/8/layout/hProcess10"/>
    <dgm:cxn modelId="{48E5E397-F184-464C-96C4-8640BA6E7494}" type="presParOf" srcId="{76CF4464-F9B2-44D1-973B-5C9D06977E1C}" destId="{1DF202B8-9A07-49D7-8280-FC995FD3C0B9}" srcOrd="0" destOrd="0" presId="urn:microsoft.com/office/officeart/2005/8/layout/hProcess10"/>
    <dgm:cxn modelId="{435D45B0-A4D1-4393-AAE3-9B0C164C4862}" type="presParOf" srcId="{76CF4464-F9B2-44D1-973B-5C9D06977E1C}" destId="{EDA7A1BC-058A-4B85-A059-08B18A1A1D2E}" srcOrd="1" destOrd="0" presId="urn:microsoft.com/office/officeart/2005/8/layout/hProcess10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8759004-2FDB-4FF0-A32B-3CD594594866}" type="doc">
      <dgm:prSet loTypeId="urn:microsoft.com/office/officeart/2005/8/layout/process5" loCatId="process" qsTypeId="urn:microsoft.com/office/officeart/2005/8/quickstyle/simple1" qsCatId="simple" csTypeId="urn:microsoft.com/office/officeart/2005/8/colors/colorful3" csCatId="colorful" phldr="1"/>
      <dgm:spPr/>
    </dgm:pt>
    <dgm:pt modelId="{0EB1FFBE-F277-42D0-A8AE-4F887C926B84}">
      <dgm:prSet phldrT="[Texte]" custT="1"/>
      <dgm:spPr>
        <a:solidFill>
          <a:schemeClr val="tx1">
            <a:lumMod val="65000"/>
            <a:lumOff val="35000"/>
          </a:schemeClr>
        </a:solidFill>
      </dgm:spPr>
      <dgm:t>
        <a:bodyPr anchor="t"/>
        <a:lstStyle/>
        <a:p>
          <a:pPr algn="l">
            <a:lnSpc>
              <a:spcPct val="100000"/>
            </a:lnSpc>
            <a:spcAft>
              <a:spcPts val="0"/>
            </a:spcAft>
          </a:pPr>
          <a:r>
            <a:rPr lang="fr-FR" sz="1050" b="1" dirty="0"/>
            <a:t>JDD La Poste</a:t>
          </a:r>
        </a:p>
        <a:p>
          <a:pPr algn="l">
            <a:lnSpc>
              <a:spcPct val="100000"/>
            </a:lnSpc>
            <a:spcAft>
              <a:spcPts val="0"/>
            </a:spcAft>
          </a:pPr>
          <a:r>
            <a:rPr lang="fr-FR" sz="800" b="1" dirty="0"/>
            <a:t>Code Postal</a:t>
          </a:r>
        </a:p>
        <a:p>
          <a:pPr algn="l">
            <a:lnSpc>
              <a:spcPct val="100000"/>
            </a:lnSpc>
            <a:spcAft>
              <a:spcPts val="0"/>
            </a:spcAft>
          </a:pPr>
          <a:r>
            <a:rPr lang="fr-FR" sz="800" b="1" dirty="0">
              <a:highlight>
                <a:srgbClr val="000000"/>
              </a:highlight>
            </a:rPr>
            <a:t>Code commune INSEE</a:t>
          </a:r>
        </a:p>
        <a:p>
          <a:pPr algn="l">
            <a:lnSpc>
              <a:spcPct val="100000"/>
            </a:lnSpc>
            <a:spcAft>
              <a:spcPts val="0"/>
            </a:spcAft>
          </a:pPr>
          <a:r>
            <a:rPr lang="fr-FR" sz="800" b="1" dirty="0"/>
            <a:t>Nom commune</a:t>
          </a:r>
        </a:p>
      </dgm:t>
    </dgm:pt>
    <dgm:pt modelId="{5F29863E-8DD6-44F0-B763-13847A21FF09}" type="parTrans" cxnId="{B8CCC70D-CA1F-43C5-B0F2-E2357E1767DF}">
      <dgm:prSet/>
      <dgm:spPr/>
      <dgm:t>
        <a:bodyPr/>
        <a:lstStyle/>
        <a:p>
          <a:endParaRPr lang="fr-FR" b="1"/>
        </a:p>
      </dgm:t>
    </dgm:pt>
    <dgm:pt modelId="{8D4D989D-3335-4608-9C15-4F54C2CB2909}" type="sibTrans" cxnId="{B8CCC70D-CA1F-43C5-B0F2-E2357E1767DF}">
      <dgm:prSet/>
      <dgm:spPr/>
      <dgm:t>
        <a:bodyPr/>
        <a:lstStyle/>
        <a:p>
          <a:endParaRPr lang="fr-FR" b="1"/>
        </a:p>
      </dgm:t>
    </dgm:pt>
    <dgm:pt modelId="{897B23BC-C5DD-4443-A3C6-D80E266FF481}">
      <dgm:prSet phldrT="[Texte]" custT="1"/>
      <dgm:spPr>
        <a:solidFill>
          <a:schemeClr val="bg1">
            <a:lumMod val="50000"/>
          </a:schemeClr>
        </a:solidFill>
      </dgm:spPr>
      <dgm:t>
        <a:bodyPr anchor="t"/>
        <a:lstStyle/>
        <a:p>
          <a:pPr algn="l">
            <a:lnSpc>
              <a:spcPct val="100000"/>
            </a:lnSpc>
            <a:spcAft>
              <a:spcPts val="0"/>
            </a:spcAft>
          </a:pPr>
          <a:r>
            <a:rPr lang="fr-FR" sz="1050" b="1" kern="1200" dirty="0"/>
            <a:t>JDD INSEE Zone d’Emploi </a:t>
          </a:r>
        </a:p>
        <a:p>
          <a:pPr algn="l">
            <a:lnSpc>
              <a:spcPct val="100000"/>
            </a:lnSpc>
            <a:spcAft>
              <a:spcPts val="0"/>
            </a:spcAft>
          </a:pPr>
          <a:r>
            <a:rPr lang="fr-FR" sz="800" b="1" kern="1200" dirty="0">
              <a:solidFill>
                <a:prstClr val="white"/>
              </a:solidFill>
              <a:highlight>
                <a:srgbClr val="000000"/>
              </a:highlight>
              <a:latin typeface="Biome Light"/>
              <a:ea typeface="+mn-ea"/>
              <a:cs typeface="+mn-cs"/>
            </a:rPr>
            <a:t>Code commune INSEE</a:t>
          </a:r>
        </a:p>
        <a:p>
          <a:pPr algn="l">
            <a:lnSpc>
              <a:spcPct val="100000"/>
            </a:lnSpc>
            <a:spcAft>
              <a:spcPts val="0"/>
            </a:spcAft>
          </a:pPr>
          <a:r>
            <a:rPr lang="fr-FR" sz="800" b="1" kern="1200" dirty="0">
              <a:solidFill>
                <a:prstClr val="white"/>
              </a:solidFill>
              <a:latin typeface="Biome Light"/>
              <a:ea typeface="+mn-ea"/>
              <a:cs typeface="+mn-cs"/>
            </a:rPr>
            <a:t>Nom commune</a:t>
          </a:r>
        </a:p>
        <a:p>
          <a:pPr algn="l">
            <a:lnSpc>
              <a:spcPct val="100000"/>
            </a:lnSpc>
            <a:spcAft>
              <a:spcPts val="0"/>
            </a:spcAft>
          </a:pPr>
          <a:r>
            <a:rPr lang="fr-FR" sz="800" b="1" kern="1200" dirty="0">
              <a:solidFill>
                <a:prstClr val="white"/>
              </a:solidFill>
              <a:highlight>
                <a:srgbClr val="000000"/>
              </a:highlight>
              <a:latin typeface="Biome Light"/>
              <a:ea typeface="+mn-ea"/>
              <a:cs typeface="+mn-cs"/>
            </a:rPr>
            <a:t>Code ZE INSEE</a:t>
          </a:r>
        </a:p>
        <a:p>
          <a:pPr algn="l">
            <a:lnSpc>
              <a:spcPct val="100000"/>
            </a:lnSpc>
            <a:spcAft>
              <a:spcPts val="0"/>
            </a:spcAft>
          </a:pPr>
          <a:r>
            <a:rPr lang="fr-FR" sz="800" b="1" kern="1200" dirty="0">
              <a:solidFill>
                <a:prstClr val="white"/>
              </a:solidFill>
              <a:latin typeface="Biome Light"/>
              <a:ea typeface="+mn-ea"/>
              <a:cs typeface="+mn-cs"/>
            </a:rPr>
            <a:t>Libellé ZE</a:t>
          </a:r>
        </a:p>
      </dgm:t>
    </dgm:pt>
    <dgm:pt modelId="{8843EC7B-FED0-4DD8-8B2A-7F4F2BE1BF1E}" type="parTrans" cxnId="{3F5548C8-347C-461D-A96C-25DA84FE110C}">
      <dgm:prSet/>
      <dgm:spPr/>
      <dgm:t>
        <a:bodyPr/>
        <a:lstStyle/>
        <a:p>
          <a:endParaRPr lang="fr-FR" b="1"/>
        </a:p>
      </dgm:t>
    </dgm:pt>
    <dgm:pt modelId="{4DF129DF-D749-4E7B-93CD-2D133B1424B3}" type="sibTrans" cxnId="{3F5548C8-347C-461D-A96C-25DA84FE110C}">
      <dgm:prSet/>
      <dgm:spPr>
        <a:solidFill>
          <a:srgbClr val="E80E3D"/>
        </a:solidFill>
      </dgm:spPr>
      <dgm:t>
        <a:bodyPr/>
        <a:lstStyle/>
        <a:p>
          <a:endParaRPr lang="fr-FR" b="1"/>
        </a:p>
      </dgm:t>
    </dgm:pt>
    <dgm:pt modelId="{F088CE35-F143-4ED2-9EE8-131CEEBFE514}">
      <dgm:prSet phldrT="[Texte]" custT="1"/>
      <dgm:spPr>
        <a:solidFill>
          <a:srgbClr val="E80E3D"/>
        </a:solidFill>
      </dgm:spPr>
      <dgm:t>
        <a:bodyPr anchor="t"/>
        <a:lstStyle/>
        <a:p>
          <a:pPr algn="l">
            <a:lnSpc>
              <a:spcPct val="100000"/>
            </a:lnSpc>
            <a:spcAft>
              <a:spcPts val="0"/>
            </a:spcAft>
          </a:pPr>
          <a:r>
            <a:rPr lang="fr-FR" sz="1050" b="1" kern="1200" dirty="0"/>
            <a:t>Taux de chômage INSEE ZE</a:t>
          </a:r>
        </a:p>
        <a:p>
          <a:pPr algn="l">
            <a:lnSpc>
              <a:spcPct val="100000"/>
            </a:lnSpc>
            <a:spcAft>
              <a:spcPts val="0"/>
            </a:spcAft>
          </a:pPr>
          <a:r>
            <a:rPr lang="fr-FR" sz="800" b="1" kern="1200" dirty="0">
              <a:solidFill>
                <a:prstClr val="white"/>
              </a:solidFill>
              <a:highlight>
                <a:srgbClr val="000000"/>
              </a:highlight>
              <a:latin typeface="Biome Light"/>
              <a:ea typeface="+mn-ea"/>
              <a:cs typeface="+mn-cs"/>
            </a:rPr>
            <a:t>Code ZE INSEE</a:t>
          </a:r>
        </a:p>
        <a:p>
          <a:pPr algn="l">
            <a:lnSpc>
              <a:spcPct val="100000"/>
            </a:lnSpc>
            <a:spcAft>
              <a:spcPts val="0"/>
            </a:spcAft>
          </a:pPr>
          <a:r>
            <a:rPr lang="fr-FR" sz="800" b="1" kern="1200" dirty="0">
              <a:solidFill>
                <a:prstClr val="white"/>
              </a:solidFill>
              <a:latin typeface="Biome Light"/>
              <a:ea typeface="+mn-ea"/>
              <a:cs typeface="+mn-cs"/>
            </a:rPr>
            <a:t>Libellé ZE</a:t>
          </a:r>
        </a:p>
        <a:p>
          <a:pPr algn="l">
            <a:lnSpc>
              <a:spcPct val="100000"/>
            </a:lnSpc>
            <a:spcAft>
              <a:spcPts val="0"/>
            </a:spcAft>
          </a:pPr>
          <a:r>
            <a:rPr lang="fr-FR" sz="800" b="1" kern="1200" dirty="0"/>
            <a:t>Taux chômage 4ème trim. 2021</a:t>
          </a:r>
        </a:p>
        <a:p>
          <a:pPr algn="l">
            <a:lnSpc>
              <a:spcPct val="100000"/>
            </a:lnSpc>
            <a:spcAft>
              <a:spcPts val="0"/>
            </a:spcAft>
          </a:pPr>
          <a:endParaRPr lang="fr-FR" sz="1050" b="1" kern="1200" dirty="0"/>
        </a:p>
      </dgm:t>
    </dgm:pt>
    <dgm:pt modelId="{5A855EAC-756A-4482-828B-DCCC0224E813}" type="parTrans" cxnId="{F03AE63C-59F8-4B41-BF0C-54E380E7DF01}">
      <dgm:prSet/>
      <dgm:spPr/>
      <dgm:t>
        <a:bodyPr/>
        <a:lstStyle/>
        <a:p>
          <a:endParaRPr lang="fr-FR" b="1"/>
        </a:p>
      </dgm:t>
    </dgm:pt>
    <dgm:pt modelId="{560E5556-8F81-4185-AAF8-E2AFB04939B0}" type="sibTrans" cxnId="{F03AE63C-59F8-4B41-BF0C-54E380E7DF01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endParaRPr lang="fr-FR" b="1"/>
        </a:p>
      </dgm:t>
    </dgm:pt>
    <dgm:pt modelId="{313BD3CB-DB5A-4994-AE90-8CE5A4151429}">
      <dgm:prSet phldrT="[Texte]" custT="1"/>
      <dgm:spPr>
        <a:solidFill>
          <a:srgbClr val="BD0C32"/>
        </a:solidFill>
      </dgm:spPr>
      <dgm:t>
        <a:bodyPr anchor="t"/>
        <a:lstStyle/>
        <a:p>
          <a:pPr algn="l">
            <a:lnSpc>
              <a:spcPct val="100000"/>
            </a:lnSpc>
            <a:spcAft>
              <a:spcPts val="0"/>
            </a:spcAft>
          </a:pPr>
          <a:r>
            <a:rPr lang="fr-FR" sz="1050" b="1" kern="1200" dirty="0"/>
            <a:t>Indice de concentration de l’emploi</a:t>
          </a:r>
        </a:p>
        <a:p>
          <a:pPr algn="l">
            <a:lnSpc>
              <a:spcPct val="100000"/>
            </a:lnSpc>
            <a:spcAft>
              <a:spcPts val="0"/>
            </a:spcAft>
          </a:pPr>
          <a:r>
            <a:rPr lang="fr-FR" sz="800" b="1" kern="1200" dirty="0">
              <a:solidFill>
                <a:prstClr val="white"/>
              </a:solidFill>
              <a:highlight>
                <a:srgbClr val="000000"/>
              </a:highlight>
              <a:latin typeface="Biome Light"/>
              <a:ea typeface="+mn-ea"/>
              <a:cs typeface="+mn-cs"/>
            </a:rPr>
            <a:t>Code commune INSEE</a:t>
          </a:r>
        </a:p>
        <a:p>
          <a:pPr algn="l">
            <a:lnSpc>
              <a:spcPct val="100000"/>
            </a:lnSpc>
            <a:spcAft>
              <a:spcPts val="0"/>
            </a:spcAft>
          </a:pPr>
          <a:r>
            <a:rPr lang="fr-FR" sz="800" b="1" kern="1200" dirty="0">
              <a:solidFill>
                <a:prstClr val="white"/>
              </a:solidFill>
              <a:latin typeface="Biome Light"/>
              <a:ea typeface="+mn-ea"/>
              <a:cs typeface="+mn-cs"/>
            </a:rPr>
            <a:t>Nom commune</a:t>
          </a:r>
        </a:p>
        <a:p>
          <a:pPr algn="l">
            <a:lnSpc>
              <a:spcPct val="100000"/>
            </a:lnSpc>
            <a:spcAft>
              <a:spcPts val="0"/>
            </a:spcAft>
          </a:pPr>
          <a:r>
            <a:rPr lang="fr-FR" sz="800" b="1" kern="1200" dirty="0">
              <a:solidFill>
                <a:prstClr val="white"/>
              </a:solidFill>
              <a:latin typeface="Biome Light"/>
              <a:ea typeface="+mn-ea"/>
              <a:cs typeface="+mn-cs"/>
            </a:rPr>
            <a:t>Indice concentration emploi 2018</a:t>
          </a:r>
        </a:p>
      </dgm:t>
    </dgm:pt>
    <dgm:pt modelId="{0E2D2430-B2B2-4553-9ABC-4CC9BF0FCB32}" type="parTrans" cxnId="{C2218E77-EAB8-4326-B997-7B477ACD3497}">
      <dgm:prSet/>
      <dgm:spPr/>
      <dgm:t>
        <a:bodyPr/>
        <a:lstStyle/>
        <a:p>
          <a:endParaRPr lang="fr-FR" b="1"/>
        </a:p>
      </dgm:t>
    </dgm:pt>
    <dgm:pt modelId="{7E25B647-509F-4B1E-9388-872EA521CBC2}" type="sibTrans" cxnId="{C2218E77-EAB8-4326-B997-7B477ACD3497}">
      <dgm:prSet/>
      <dgm:spPr/>
      <dgm:t>
        <a:bodyPr/>
        <a:lstStyle/>
        <a:p>
          <a:endParaRPr lang="fr-FR" b="1"/>
        </a:p>
      </dgm:t>
    </dgm:pt>
    <dgm:pt modelId="{AF7CC52F-13B6-4160-8EFB-5DC30B63546D}" type="pres">
      <dgm:prSet presAssocID="{48759004-2FDB-4FF0-A32B-3CD594594866}" presName="diagram" presStyleCnt="0">
        <dgm:presLayoutVars>
          <dgm:dir/>
          <dgm:resizeHandles val="exact"/>
        </dgm:presLayoutVars>
      </dgm:prSet>
      <dgm:spPr/>
    </dgm:pt>
    <dgm:pt modelId="{5245F161-3264-481D-A50C-F9F3E8CA88CB}" type="pres">
      <dgm:prSet presAssocID="{0EB1FFBE-F277-42D0-A8AE-4F887C926B84}" presName="node" presStyleLbl="node1" presStyleIdx="0" presStyleCnt="4" custScaleY="75132">
        <dgm:presLayoutVars>
          <dgm:bulletEnabled val="1"/>
        </dgm:presLayoutVars>
      </dgm:prSet>
      <dgm:spPr/>
    </dgm:pt>
    <dgm:pt modelId="{027197B1-EF82-4B65-8D4B-BF093EE4603D}" type="pres">
      <dgm:prSet presAssocID="{8D4D989D-3335-4608-9C15-4F54C2CB2909}" presName="sibTrans" presStyleLbl="sibTrans2D1" presStyleIdx="0" presStyleCnt="3" custLinFactNeighborX="8045"/>
      <dgm:spPr/>
    </dgm:pt>
    <dgm:pt modelId="{0293AEC8-736A-4485-9B97-4E67F5F07FE4}" type="pres">
      <dgm:prSet presAssocID="{8D4D989D-3335-4608-9C15-4F54C2CB2909}" presName="connectorText" presStyleLbl="sibTrans2D1" presStyleIdx="0" presStyleCnt="3"/>
      <dgm:spPr/>
    </dgm:pt>
    <dgm:pt modelId="{1B9C2383-A3F2-4F2E-AD22-9BFB34D4AAE8}" type="pres">
      <dgm:prSet presAssocID="{897B23BC-C5DD-4443-A3C6-D80E266FF481}" presName="node" presStyleLbl="node1" presStyleIdx="1" presStyleCnt="4" custScaleY="75132">
        <dgm:presLayoutVars>
          <dgm:bulletEnabled val="1"/>
        </dgm:presLayoutVars>
      </dgm:prSet>
      <dgm:spPr/>
    </dgm:pt>
    <dgm:pt modelId="{18074481-EFAE-4862-AC8F-99D522ED8953}" type="pres">
      <dgm:prSet presAssocID="{4DF129DF-D749-4E7B-93CD-2D133B1424B3}" presName="sibTrans" presStyleLbl="sibTrans2D1" presStyleIdx="1" presStyleCnt="3"/>
      <dgm:spPr/>
    </dgm:pt>
    <dgm:pt modelId="{1C99D4F2-4771-4586-BDD7-E6A7180ACBE7}" type="pres">
      <dgm:prSet presAssocID="{4DF129DF-D749-4E7B-93CD-2D133B1424B3}" presName="connectorText" presStyleLbl="sibTrans2D1" presStyleIdx="1" presStyleCnt="3"/>
      <dgm:spPr/>
    </dgm:pt>
    <dgm:pt modelId="{72E9C959-8500-4AC9-936C-623467ADBA3F}" type="pres">
      <dgm:prSet presAssocID="{F088CE35-F143-4ED2-9EE8-131CEEBFE514}" presName="node" presStyleLbl="node1" presStyleIdx="2" presStyleCnt="4" custScaleY="75132">
        <dgm:presLayoutVars>
          <dgm:bulletEnabled val="1"/>
        </dgm:presLayoutVars>
      </dgm:prSet>
      <dgm:spPr/>
    </dgm:pt>
    <dgm:pt modelId="{6CAFF824-FD93-45A6-8CDE-26E7B012567F}" type="pres">
      <dgm:prSet presAssocID="{560E5556-8F81-4185-AAF8-E2AFB04939B0}" presName="sibTrans" presStyleLbl="sibTrans2D1" presStyleIdx="2" presStyleCnt="3" custAng="16200000" custLinFactX="-152293" custLinFactY="-75056" custLinFactNeighborX="-200000" custLinFactNeighborY="-100000"/>
      <dgm:spPr/>
    </dgm:pt>
    <dgm:pt modelId="{229EE31F-5265-42B4-A89E-AC596906884F}" type="pres">
      <dgm:prSet presAssocID="{560E5556-8F81-4185-AAF8-E2AFB04939B0}" presName="connectorText" presStyleLbl="sibTrans2D1" presStyleIdx="2" presStyleCnt="3"/>
      <dgm:spPr/>
    </dgm:pt>
    <dgm:pt modelId="{7B4A06F3-94C6-4CA5-BA53-13E9E9A351DA}" type="pres">
      <dgm:prSet presAssocID="{313BD3CB-DB5A-4994-AE90-8CE5A4151429}" presName="node" presStyleLbl="node1" presStyleIdx="3" presStyleCnt="4" custScaleY="75132">
        <dgm:presLayoutVars>
          <dgm:bulletEnabled val="1"/>
        </dgm:presLayoutVars>
      </dgm:prSet>
      <dgm:spPr/>
    </dgm:pt>
  </dgm:ptLst>
  <dgm:cxnLst>
    <dgm:cxn modelId="{B8CCC70D-CA1F-43C5-B0F2-E2357E1767DF}" srcId="{48759004-2FDB-4FF0-A32B-3CD594594866}" destId="{0EB1FFBE-F277-42D0-A8AE-4F887C926B84}" srcOrd="0" destOrd="0" parTransId="{5F29863E-8DD6-44F0-B763-13847A21FF09}" sibTransId="{8D4D989D-3335-4608-9C15-4F54C2CB2909}"/>
    <dgm:cxn modelId="{A6176921-B207-4C7E-8AFF-959609911B2B}" type="presOf" srcId="{0EB1FFBE-F277-42D0-A8AE-4F887C926B84}" destId="{5245F161-3264-481D-A50C-F9F3E8CA88CB}" srcOrd="0" destOrd="0" presId="urn:microsoft.com/office/officeart/2005/8/layout/process5"/>
    <dgm:cxn modelId="{F03AE63C-59F8-4B41-BF0C-54E380E7DF01}" srcId="{48759004-2FDB-4FF0-A32B-3CD594594866}" destId="{F088CE35-F143-4ED2-9EE8-131CEEBFE514}" srcOrd="2" destOrd="0" parTransId="{5A855EAC-756A-4482-828B-DCCC0224E813}" sibTransId="{560E5556-8F81-4185-AAF8-E2AFB04939B0}"/>
    <dgm:cxn modelId="{86F8DF62-5510-4C62-9520-63BCD3F1BE3D}" type="presOf" srcId="{313BD3CB-DB5A-4994-AE90-8CE5A4151429}" destId="{7B4A06F3-94C6-4CA5-BA53-13E9E9A351DA}" srcOrd="0" destOrd="0" presId="urn:microsoft.com/office/officeart/2005/8/layout/process5"/>
    <dgm:cxn modelId="{0D7D7848-A5E1-4A49-BCC6-DCBDD7824AAE}" type="presOf" srcId="{8D4D989D-3335-4608-9C15-4F54C2CB2909}" destId="{027197B1-EF82-4B65-8D4B-BF093EE4603D}" srcOrd="0" destOrd="0" presId="urn:microsoft.com/office/officeart/2005/8/layout/process5"/>
    <dgm:cxn modelId="{10605777-894B-467C-8489-975963D6F05E}" type="presOf" srcId="{560E5556-8F81-4185-AAF8-E2AFB04939B0}" destId="{6CAFF824-FD93-45A6-8CDE-26E7B012567F}" srcOrd="0" destOrd="0" presId="urn:microsoft.com/office/officeart/2005/8/layout/process5"/>
    <dgm:cxn modelId="{C2218E77-EAB8-4326-B997-7B477ACD3497}" srcId="{48759004-2FDB-4FF0-A32B-3CD594594866}" destId="{313BD3CB-DB5A-4994-AE90-8CE5A4151429}" srcOrd="3" destOrd="0" parTransId="{0E2D2430-B2B2-4553-9ABC-4CC9BF0FCB32}" sibTransId="{7E25B647-509F-4B1E-9388-872EA521CBC2}"/>
    <dgm:cxn modelId="{342AD78D-F093-4AB5-A9B6-DB715E225640}" type="presOf" srcId="{4DF129DF-D749-4E7B-93CD-2D133B1424B3}" destId="{1C99D4F2-4771-4586-BDD7-E6A7180ACBE7}" srcOrd="1" destOrd="0" presId="urn:microsoft.com/office/officeart/2005/8/layout/process5"/>
    <dgm:cxn modelId="{91B813A6-C52E-4C70-85C3-41256FCAF704}" type="presOf" srcId="{48759004-2FDB-4FF0-A32B-3CD594594866}" destId="{AF7CC52F-13B6-4160-8EFB-5DC30B63546D}" srcOrd="0" destOrd="0" presId="urn:microsoft.com/office/officeart/2005/8/layout/process5"/>
    <dgm:cxn modelId="{A5F056AA-241C-4BEF-AFDD-A1BD4A44A2A6}" type="presOf" srcId="{4DF129DF-D749-4E7B-93CD-2D133B1424B3}" destId="{18074481-EFAE-4862-AC8F-99D522ED8953}" srcOrd="0" destOrd="0" presId="urn:microsoft.com/office/officeart/2005/8/layout/process5"/>
    <dgm:cxn modelId="{432A32AF-AF0E-4770-87DA-95DA500A4910}" type="presOf" srcId="{560E5556-8F81-4185-AAF8-E2AFB04939B0}" destId="{229EE31F-5265-42B4-A89E-AC596906884F}" srcOrd="1" destOrd="0" presId="urn:microsoft.com/office/officeart/2005/8/layout/process5"/>
    <dgm:cxn modelId="{3D2577B3-F002-4948-8EAD-82D2280BDB90}" type="presOf" srcId="{8D4D989D-3335-4608-9C15-4F54C2CB2909}" destId="{0293AEC8-736A-4485-9B97-4E67F5F07FE4}" srcOrd="1" destOrd="0" presId="urn:microsoft.com/office/officeart/2005/8/layout/process5"/>
    <dgm:cxn modelId="{726F88B9-9A04-47B6-AFEC-EDB07C67CFD3}" type="presOf" srcId="{897B23BC-C5DD-4443-A3C6-D80E266FF481}" destId="{1B9C2383-A3F2-4F2E-AD22-9BFB34D4AAE8}" srcOrd="0" destOrd="0" presId="urn:microsoft.com/office/officeart/2005/8/layout/process5"/>
    <dgm:cxn modelId="{3F5548C8-347C-461D-A96C-25DA84FE110C}" srcId="{48759004-2FDB-4FF0-A32B-3CD594594866}" destId="{897B23BC-C5DD-4443-A3C6-D80E266FF481}" srcOrd="1" destOrd="0" parTransId="{8843EC7B-FED0-4DD8-8B2A-7F4F2BE1BF1E}" sibTransId="{4DF129DF-D749-4E7B-93CD-2D133B1424B3}"/>
    <dgm:cxn modelId="{DA2812DF-3666-4232-8595-088C7DA8D0A6}" type="presOf" srcId="{F088CE35-F143-4ED2-9EE8-131CEEBFE514}" destId="{72E9C959-8500-4AC9-936C-623467ADBA3F}" srcOrd="0" destOrd="0" presId="urn:microsoft.com/office/officeart/2005/8/layout/process5"/>
    <dgm:cxn modelId="{01CA16A5-9BE0-4D9D-AEEA-7205EBC44B61}" type="presParOf" srcId="{AF7CC52F-13B6-4160-8EFB-5DC30B63546D}" destId="{5245F161-3264-481D-A50C-F9F3E8CA88CB}" srcOrd="0" destOrd="0" presId="urn:microsoft.com/office/officeart/2005/8/layout/process5"/>
    <dgm:cxn modelId="{8FC7BD76-A86B-4220-A4BD-DD0ACDCDE62F}" type="presParOf" srcId="{AF7CC52F-13B6-4160-8EFB-5DC30B63546D}" destId="{027197B1-EF82-4B65-8D4B-BF093EE4603D}" srcOrd="1" destOrd="0" presId="urn:microsoft.com/office/officeart/2005/8/layout/process5"/>
    <dgm:cxn modelId="{23374C56-81A0-4289-82A1-BF201ADD3E41}" type="presParOf" srcId="{027197B1-EF82-4B65-8D4B-BF093EE4603D}" destId="{0293AEC8-736A-4485-9B97-4E67F5F07FE4}" srcOrd="0" destOrd="0" presId="urn:microsoft.com/office/officeart/2005/8/layout/process5"/>
    <dgm:cxn modelId="{D9198BD4-A6C0-4C84-BAD3-8F6CDF14AE48}" type="presParOf" srcId="{AF7CC52F-13B6-4160-8EFB-5DC30B63546D}" destId="{1B9C2383-A3F2-4F2E-AD22-9BFB34D4AAE8}" srcOrd="2" destOrd="0" presId="urn:microsoft.com/office/officeart/2005/8/layout/process5"/>
    <dgm:cxn modelId="{F2C79C9C-5DF4-451E-86D6-3C0991AA3A85}" type="presParOf" srcId="{AF7CC52F-13B6-4160-8EFB-5DC30B63546D}" destId="{18074481-EFAE-4862-AC8F-99D522ED8953}" srcOrd="3" destOrd="0" presId="urn:microsoft.com/office/officeart/2005/8/layout/process5"/>
    <dgm:cxn modelId="{0CC77D0A-B0CA-4C3D-8339-D439CEEEA1F2}" type="presParOf" srcId="{18074481-EFAE-4862-AC8F-99D522ED8953}" destId="{1C99D4F2-4771-4586-BDD7-E6A7180ACBE7}" srcOrd="0" destOrd="0" presId="urn:microsoft.com/office/officeart/2005/8/layout/process5"/>
    <dgm:cxn modelId="{16B8D094-D613-4353-8C67-97833F1024F6}" type="presParOf" srcId="{AF7CC52F-13B6-4160-8EFB-5DC30B63546D}" destId="{72E9C959-8500-4AC9-936C-623467ADBA3F}" srcOrd="4" destOrd="0" presId="urn:microsoft.com/office/officeart/2005/8/layout/process5"/>
    <dgm:cxn modelId="{869690B1-C9E2-4118-8636-7BA392B6772B}" type="presParOf" srcId="{AF7CC52F-13B6-4160-8EFB-5DC30B63546D}" destId="{6CAFF824-FD93-45A6-8CDE-26E7B012567F}" srcOrd="5" destOrd="0" presId="urn:microsoft.com/office/officeart/2005/8/layout/process5"/>
    <dgm:cxn modelId="{C358E5E9-16F6-45CA-9947-AF262C4766B5}" type="presParOf" srcId="{6CAFF824-FD93-45A6-8CDE-26E7B012567F}" destId="{229EE31F-5265-42B4-A89E-AC596906884F}" srcOrd="0" destOrd="0" presId="urn:microsoft.com/office/officeart/2005/8/layout/process5"/>
    <dgm:cxn modelId="{B7E968B3-58C1-44A7-A931-07A4A2062680}" type="presParOf" srcId="{AF7CC52F-13B6-4160-8EFB-5DC30B63546D}" destId="{7B4A06F3-94C6-4CA5-BA53-13E9E9A351DA}" srcOrd="6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8759004-2FDB-4FF0-A32B-3CD594594866}" type="doc">
      <dgm:prSet loTypeId="urn:microsoft.com/office/officeart/2005/8/layout/bProcess2" loCatId="process" qsTypeId="urn:microsoft.com/office/officeart/2005/8/quickstyle/simple1" qsCatId="simple" csTypeId="urn:microsoft.com/office/officeart/2005/8/colors/colorful3" csCatId="colorful" phldr="1"/>
      <dgm:spPr/>
    </dgm:pt>
    <dgm:pt modelId="{0EB1FFBE-F277-42D0-A8AE-4F887C926B84}">
      <dgm:prSet phldrT="[Texte]" custT="1"/>
      <dgm:spPr>
        <a:solidFill>
          <a:schemeClr val="tx1">
            <a:lumMod val="65000"/>
            <a:lumOff val="35000"/>
          </a:schemeClr>
        </a:solidFill>
      </dgm:spPr>
      <dgm:t>
        <a:bodyPr anchor="t"/>
        <a:lstStyle/>
        <a:p>
          <a:pPr algn="l">
            <a:lnSpc>
              <a:spcPct val="100000"/>
            </a:lnSpc>
            <a:spcAft>
              <a:spcPts val="0"/>
            </a:spcAft>
          </a:pPr>
          <a:r>
            <a:rPr lang="fr-FR" sz="1050" b="1" dirty="0"/>
            <a:t>JDD La Poste</a:t>
          </a:r>
        </a:p>
        <a:p>
          <a:pPr algn="l">
            <a:lnSpc>
              <a:spcPct val="100000"/>
            </a:lnSpc>
            <a:spcAft>
              <a:spcPts val="0"/>
            </a:spcAft>
          </a:pPr>
          <a:r>
            <a:rPr lang="fr-FR" sz="800" b="1" dirty="0"/>
            <a:t>Code Postal</a:t>
          </a:r>
        </a:p>
        <a:p>
          <a:pPr algn="l">
            <a:lnSpc>
              <a:spcPct val="100000"/>
            </a:lnSpc>
            <a:spcAft>
              <a:spcPts val="0"/>
            </a:spcAft>
          </a:pPr>
          <a:r>
            <a:rPr lang="fr-FR" sz="800" b="1" dirty="0">
              <a:highlight>
                <a:srgbClr val="000000"/>
              </a:highlight>
            </a:rPr>
            <a:t>Code commune INSEE</a:t>
          </a:r>
        </a:p>
        <a:p>
          <a:pPr algn="l">
            <a:lnSpc>
              <a:spcPct val="100000"/>
            </a:lnSpc>
            <a:spcAft>
              <a:spcPts val="0"/>
            </a:spcAft>
          </a:pPr>
          <a:r>
            <a:rPr lang="fr-FR" sz="800" b="1" dirty="0"/>
            <a:t>Nom commune</a:t>
          </a:r>
        </a:p>
      </dgm:t>
    </dgm:pt>
    <dgm:pt modelId="{5F29863E-8DD6-44F0-B763-13847A21FF09}" type="parTrans" cxnId="{B8CCC70D-CA1F-43C5-B0F2-E2357E1767DF}">
      <dgm:prSet/>
      <dgm:spPr/>
      <dgm:t>
        <a:bodyPr/>
        <a:lstStyle/>
        <a:p>
          <a:endParaRPr lang="fr-FR" b="1"/>
        </a:p>
      </dgm:t>
    </dgm:pt>
    <dgm:pt modelId="{8D4D989D-3335-4608-9C15-4F54C2CB2909}" type="sibTrans" cxnId="{B8CCC70D-CA1F-43C5-B0F2-E2357E1767DF}">
      <dgm:prSet/>
      <dgm:spPr/>
      <dgm:t>
        <a:bodyPr/>
        <a:lstStyle/>
        <a:p>
          <a:endParaRPr lang="fr-FR" b="1"/>
        </a:p>
      </dgm:t>
    </dgm:pt>
    <dgm:pt modelId="{897B23BC-C5DD-4443-A3C6-D80E266FF481}">
      <dgm:prSet phldrT="[Texte]" custT="1"/>
      <dgm:spPr>
        <a:solidFill>
          <a:schemeClr val="bg1">
            <a:lumMod val="50000"/>
          </a:schemeClr>
        </a:solidFill>
      </dgm:spPr>
      <dgm:t>
        <a:bodyPr anchor="t"/>
        <a:lstStyle/>
        <a:p>
          <a:pPr algn="l">
            <a:lnSpc>
              <a:spcPct val="100000"/>
            </a:lnSpc>
            <a:spcAft>
              <a:spcPts val="0"/>
            </a:spcAft>
          </a:pPr>
          <a:r>
            <a:rPr lang="fr-FR" sz="1050" b="1" kern="1200" dirty="0"/>
            <a:t>JDD INSEE Zone d’Emploi </a:t>
          </a:r>
        </a:p>
        <a:p>
          <a:pPr algn="l">
            <a:lnSpc>
              <a:spcPct val="100000"/>
            </a:lnSpc>
            <a:spcAft>
              <a:spcPts val="0"/>
            </a:spcAft>
          </a:pPr>
          <a:r>
            <a:rPr lang="fr-FR" sz="800" b="1" kern="1200" dirty="0">
              <a:solidFill>
                <a:prstClr val="white"/>
              </a:solidFill>
              <a:highlight>
                <a:srgbClr val="000000"/>
              </a:highlight>
              <a:latin typeface="Biome Light"/>
              <a:ea typeface="+mn-ea"/>
              <a:cs typeface="+mn-cs"/>
            </a:rPr>
            <a:t>Code commune INSEE</a:t>
          </a:r>
        </a:p>
        <a:p>
          <a:pPr algn="l">
            <a:lnSpc>
              <a:spcPct val="100000"/>
            </a:lnSpc>
            <a:spcAft>
              <a:spcPts val="0"/>
            </a:spcAft>
          </a:pPr>
          <a:r>
            <a:rPr lang="fr-FR" sz="800" b="1" kern="1200" dirty="0">
              <a:solidFill>
                <a:prstClr val="white"/>
              </a:solidFill>
              <a:latin typeface="Biome Light"/>
              <a:ea typeface="+mn-ea"/>
              <a:cs typeface="+mn-cs"/>
            </a:rPr>
            <a:t>Nom commune</a:t>
          </a:r>
        </a:p>
        <a:p>
          <a:pPr algn="l">
            <a:lnSpc>
              <a:spcPct val="100000"/>
            </a:lnSpc>
            <a:spcAft>
              <a:spcPts val="0"/>
            </a:spcAft>
          </a:pPr>
          <a:r>
            <a:rPr lang="fr-FR" sz="800" b="1" kern="1200" dirty="0">
              <a:solidFill>
                <a:prstClr val="white"/>
              </a:solidFill>
              <a:highlight>
                <a:srgbClr val="000000"/>
              </a:highlight>
              <a:latin typeface="Biome Light"/>
              <a:ea typeface="+mn-ea"/>
              <a:cs typeface="+mn-cs"/>
            </a:rPr>
            <a:t>Code ZE INSEE</a:t>
          </a:r>
        </a:p>
        <a:p>
          <a:pPr algn="l">
            <a:lnSpc>
              <a:spcPct val="100000"/>
            </a:lnSpc>
            <a:spcAft>
              <a:spcPts val="0"/>
            </a:spcAft>
          </a:pPr>
          <a:r>
            <a:rPr lang="fr-FR" sz="800" b="1" kern="1200" dirty="0">
              <a:solidFill>
                <a:prstClr val="white"/>
              </a:solidFill>
              <a:latin typeface="Biome Light"/>
              <a:ea typeface="+mn-ea"/>
              <a:cs typeface="+mn-cs"/>
            </a:rPr>
            <a:t>Libellé ZE</a:t>
          </a:r>
        </a:p>
      </dgm:t>
    </dgm:pt>
    <dgm:pt modelId="{8843EC7B-FED0-4DD8-8B2A-7F4F2BE1BF1E}" type="parTrans" cxnId="{3F5548C8-347C-461D-A96C-25DA84FE110C}">
      <dgm:prSet/>
      <dgm:spPr/>
      <dgm:t>
        <a:bodyPr/>
        <a:lstStyle/>
        <a:p>
          <a:endParaRPr lang="fr-FR" b="1"/>
        </a:p>
      </dgm:t>
    </dgm:pt>
    <dgm:pt modelId="{4DF129DF-D749-4E7B-93CD-2D133B1424B3}" type="sibTrans" cxnId="{3F5548C8-347C-461D-A96C-25DA84FE110C}">
      <dgm:prSet/>
      <dgm:spPr>
        <a:solidFill>
          <a:srgbClr val="E80E3D"/>
        </a:solidFill>
      </dgm:spPr>
      <dgm:t>
        <a:bodyPr/>
        <a:lstStyle/>
        <a:p>
          <a:endParaRPr lang="fr-FR" b="1"/>
        </a:p>
      </dgm:t>
    </dgm:pt>
    <dgm:pt modelId="{F088CE35-F143-4ED2-9EE8-131CEEBFE514}">
      <dgm:prSet phldrT="[Texte]" custT="1"/>
      <dgm:spPr>
        <a:solidFill>
          <a:srgbClr val="E80E3D"/>
        </a:solidFill>
      </dgm:spPr>
      <dgm:t>
        <a:bodyPr anchor="t"/>
        <a:lstStyle/>
        <a:p>
          <a:pPr algn="l">
            <a:lnSpc>
              <a:spcPct val="100000"/>
            </a:lnSpc>
            <a:spcAft>
              <a:spcPts val="0"/>
            </a:spcAft>
          </a:pPr>
          <a:r>
            <a:rPr lang="fr-FR" sz="1050" b="1" kern="1200" dirty="0"/>
            <a:t>Taux de chômage INSEE ZE</a:t>
          </a:r>
        </a:p>
        <a:p>
          <a:pPr algn="l">
            <a:lnSpc>
              <a:spcPct val="100000"/>
            </a:lnSpc>
            <a:spcAft>
              <a:spcPts val="0"/>
            </a:spcAft>
          </a:pPr>
          <a:r>
            <a:rPr lang="fr-FR" sz="800" b="1" kern="1200" dirty="0">
              <a:solidFill>
                <a:prstClr val="white"/>
              </a:solidFill>
              <a:highlight>
                <a:srgbClr val="000000"/>
              </a:highlight>
              <a:latin typeface="Biome Light"/>
              <a:ea typeface="+mn-ea"/>
              <a:cs typeface="+mn-cs"/>
            </a:rPr>
            <a:t>Code ZE INSEE</a:t>
          </a:r>
        </a:p>
        <a:p>
          <a:pPr algn="l">
            <a:lnSpc>
              <a:spcPct val="100000"/>
            </a:lnSpc>
            <a:spcAft>
              <a:spcPts val="0"/>
            </a:spcAft>
          </a:pPr>
          <a:r>
            <a:rPr lang="fr-FR" sz="800" b="1" kern="1200" dirty="0">
              <a:solidFill>
                <a:prstClr val="white"/>
              </a:solidFill>
              <a:latin typeface="Biome Light"/>
              <a:ea typeface="+mn-ea"/>
              <a:cs typeface="+mn-cs"/>
            </a:rPr>
            <a:t>Libellé ZE</a:t>
          </a:r>
        </a:p>
        <a:p>
          <a:pPr algn="l">
            <a:lnSpc>
              <a:spcPct val="100000"/>
            </a:lnSpc>
            <a:spcAft>
              <a:spcPts val="0"/>
            </a:spcAft>
          </a:pPr>
          <a:r>
            <a:rPr lang="fr-FR" sz="800" b="1" kern="1200" dirty="0"/>
            <a:t>Taux chômage 4ème trim. 2021</a:t>
          </a:r>
        </a:p>
        <a:p>
          <a:pPr algn="l">
            <a:lnSpc>
              <a:spcPct val="100000"/>
            </a:lnSpc>
            <a:spcAft>
              <a:spcPts val="0"/>
            </a:spcAft>
          </a:pPr>
          <a:endParaRPr lang="fr-FR" sz="1050" b="1" kern="1200" dirty="0"/>
        </a:p>
      </dgm:t>
    </dgm:pt>
    <dgm:pt modelId="{5A855EAC-756A-4482-828B-DCCC0224E813}" type="parTrans" cxnId="{F03AE63C-59F8-4B41-BF0C-54E380E7DF01}">
      <dgm:prSet/>
      <dgm:spPr/>
      <dgm:t>
        <a:bodyPr/>
        <a:lstStyle/>
        <a:p>
          <a:endParaRPr lang="fr-FR" b="1"/>
        </a:p>
      </dgm:t>
    </dgm:pt>
    <dgm:pt modelId="{560E5556-8F81-4185-AAF8-E2AFB04939B0}" type="sibTrans" cxnId="{F03AE63C-59F8-4B41-BF0C-54E380E7DF01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endParaRPr lang="fr-FR" b="1"/>
        </a:p>
      </dgm:t>
    </dgm:pt>
    <dgm:pt modelId="{313BD3CB-DB5A-4994-AE90-8CE5A4151429}">
      <dgm:prSet phldrT="[Texte]" custT="1"/>
      <dgm:spPr>
        <a:solidFill>
          <a:srgbClr val="BD0C32"/>
        </a:solidFill>
      </dgm:spPr>
      <dgm:t>
        <a:bodyPr anchor="t"/>
        <a:lstStyle/>
        <a:p>
          <a:pPr algn="l">
            <a:lnSpc>
              <a:spcPct val="100000"/>
            </a:lnSpc>
            <a:spcAft>
              <a:spcPts val="0"/>
            </a:spcAft>
          </a:pPr>
          <a:r>
            <a:rPr lang="fr-FR" sz="1050" b="1" kern="1200" dirty="0"/>
            <a:t>Indice de concentration de l’emploi</a:t>
          </a:r>
        </a:p>
        <a:p>
          <a:pPr algn="l">
            <a:lnSpc>
              <a:spcPct val="100000"/>
            </a:lnSpc>
            <a:spcAft>
              <a:spcPts val="0"/>
            </a:spcAft>
          </a:pPr>
          <a:r>
            <a:rPr lang="fr-FR" sz="800" b="1" kern="1200" dirty="0">
              <a:solidFill>
                <a:prstClr val="white"/>
              </a:solidFill>
              <a:highlight>
                <a:srgbClr val="000000"/>
              </a:highlight>
              <a:latin typeface="Biome Light"/>
              <a:ea typeface="+mn-ea"/>
              <a:cs typeface="+mn-cs"/>
            </a:rPr>
            <a:t>Code commune INSEE</a:t>
          </a:r>
        </a:p>
        <a:p>
          <a:pPr algn="l">
            <a:lnSpc>
              <a:spcPct val="100000"/>
            </a:lnSpc>
            <a:spcAft>
              <a:spcPts val="0"/>
            </a:spcAft>
          </a:pPr>
          <a:r>
            <a:rPr lang="fr-FR" sz="800" b="1" kern="1200" dirty="0">
              <a:solidFill>
                <a:prstClr val="white"/>
              </a:solidFill>
              <a:latin typeface="Biome Light"/>
              <a:ea typeface="+mn-ea"/>
              <a:cs typeface="+mn-cs"/>
            </a:rPr>
            <a:t>Nom commune</a:t>
          </a:r>
        </a:p>
        <a:p>
          <a:pPr algn="l">
            <a:lnSpc>
              <a:spcPct val="100000"/>
            </a:lnSpc>
            <a:spcAft>
              <a:spcPts val="0"/>
            </a:spcAft>
          </a:pPr>
          <a:r>
            <a:rPr lang="fr-FR" sz="800" b="1" kern="1200" dirty="0">
              <a:solidFill>
                <a:prstClr val="white"/>
              </a:solidFill>
              <a:latin typeface="Biome Light"/>
              <a:ea typeface="+mn-ea"/>
              <a:cs typeface="+mn-cs"/>
            </a:rPr>
            <a:t>Indice concentration emploi 2018</a:t>
          </a:r>
        </a:p>
      </dgm:t>
    </dgm:pt>
    <dgm:pt modelId="{0E2D2430-B2B2-4553-9ABC-4CC9BF0FCB32}" type="parTrans" cxnId="{C2218E77-EAB8-4326-B997-7B477ACD3497}">
      <dgm:prSet/>
      <dgm:spPr/>
      <dgm:t>
        <a:bodyPr/>
        <a:lstStyle/>
        <a:p>
          <a:endParaRPr lang="fr-FR" b="1"/>
        </a:p>
      </dgm:t>
    </dgm:pt>
    <dgm:pt modelId="{7E25B647-509F-4B1E-9388-872EA521CBC2}" type="sibTrans" cxnId="{C2218E77-EAB8-4326-B997-7B477ACD3497}">
      <dgm:prSet/>
      <dgm:spPr/>
      <dgm:t>
        <a:bodyPr/>
        <a:lstStyle/>
        <a:p>
          <a:endParaRPr lang="fr-FR" b="1"/>
        </a:p>
      </dgm:t>
    </dgm:pt>
    <dgm:pt modelId="{60C1C7E9-7863-4151-90B0-053B83D051D5}" type="pres">
      <dgm:prSet presAssocID="{48759004-2FDB-4FF0-A32B-3CD594594866}" presName="diagram" presStyleCnt="0">
        <dgm:presLayoutVars>
          <dgm:dir/>
          <dgm:resizeHandles/>
        </dgm:presLayoutVars>
      </dgm:prSet>
      <dgm:spPr/>
    </dgm:pt>
    <dgm:pt modelId="{8260165C-14FE-4D86-A85A-268B7FE62661}" type="pres">
      <dgm:prSet presAssocID="{0EB1FFBE-F277-42D0-A8AE-4F887C926B84}" presName="firstNode" presStyleLbl="node1" presStyleIdx="0" presStyleCnt="4">
        <dgm:presLayoutVars>
          <dgm:bulletEnabled val="1"/>
        </dgm:presLayoutVars>
      </dgm:prSet>
      <dgm:spPr/>
    </dgm:pt>
    <dgm:pt modelId="{47DD88BF-55D9-41DC-89EF-CBD5FB53A19C}" type="pres">
      <dgm:prSet presAssocID="{8D4D989D-3335-4608-9C15-4F54C2CB2909}" presName="sibTrans" presStyleLbl="sibTrans2D1" presStyleIdx="0" presStyleCnt="3"/>
      <dgm:spPr/>
    </dgm:pt>
    <dgm:pt modelId="{9495BE0D-6210-4636-ABF0-F77FEDD42C22}" type="pres">
      <dgm:prSet presAssocID="{897B23BC-C5DD-4443-A3C6-D80E266FF481}" presName="middleNode" presStyleCnt="0"/>
      <dgm:spPr/>
    </dgm:pt>
    <dgm:pt modelId="{B7C70171-CA7B-417E-8A25-0F9513C8CAEA}" type="pres">
      <dgm:prSet presAssocID="{897B23BC-C5DD-4443-A3C6-D80E266FF481}" presName="padding" presStyleLbl="node1" presStyleIdx="0" presStyleCnt="4"/>
      <dgm:spPr/>
    </dgm:pt>
    <dgm:pt modelId="{2CC28118-F6BE-4973-A9B9-BFFEE18BF46D}" type="pres">
      <dgm:prSet presAssocID="{897B23BC-C5DD-4443-A3C6-D80E266FF481}" presName="shape" presStyleLbl="node1" presStyleIdx="1" presStyleCnt="4">
        <dgm:presLayoutVars>
          <dgm:bulletEnabled val="1"/>
        </dgm:presLayoutVars>
      </dgm:prSet>
      <dgm:spPr/>
    </dgm:pt>
    <dgm:pt modelId="{DCCFA781-6359-4E5C-9A0D-39285EE2DD6F}" type="pres">
      <dgm:prSet presAssocID="{4DF129DF-D749-4E7B-93CD-2D133B1424B3}" presName="sibTrans" presStyleLbl="sibTrans2D1" presStyleIdx="1" presStyleCnt="3"/>
      <dgm:spPr/>
    </dgm:pt>
    <dgm:pt modelId="{15201442-E855-4DB4-9FBA-13BF050F59B5}" type="pres">
      <dgm:prSet presAssocID="{F088CE35-F143-4ED2-9EE8-131CEEBFE514}" presName="middleNode" presStyleCnt="0"/>
      <dgm:spPr/>
    </dgm:pt>
    <dgm:pt modelId="{542710F6-BEDB-40AC-84C1-68E6AF8126AF}" type="pres">
      <dgm:prSet presAssocID="{F088CE35-F143-4ED2-9EE8-131CEEBFE514}" presName="padding" presStyleLbl="node1" presStyleIdx="1" presStyleCnt="4"/>
      <dgm:spPr/>
    </dgm:pt>
    <dgm:pt modelId="{F8059540-19EA-4869-980E-239F6372AD0C}" type="pres">
      <dgm:prSet presAssocID="{F088CE35-F143-4ED2-9EE8-131CEEBFE514}" presName="shape" presStyleLbl="node1" presStyleIdx="2" presStyleCnt="4">
        <dgm:presLayoutVars>
          <dgm:bulletEnabled val="1"/>
        </dgm:presLayoutVars>
      </dgm:prSet>
      <dgm:spPr/>
    </dgm:pt>
    <dgm:pt modelId="{E3C5063F-16E0-4E88-86B4-3BFC5B5F269E}" type="pres">
      <dgm:prSet presAssocID="{560E5556-8F81-4185-AAF8-E2AFB04939B0}" presName="sibTrans" presStyleLbl="sibTrans2D1" presStyleIdx="2" presStyleCnt="3"/>
      <dgm:spPr/>
    </dgm:pt>
    <dgm:pt modelId="{25F8F139-91BF-487F-9C26-BF0B81A07656}" type="pres">
      <dgm:prSet presAssocID="{313BD3CB-DB5A-4994-AE90-8CE5A4151429}" presName="lastNode" presStyleLbl="node1" presStyleIdx="3" presStyleCnt="4">
        <dgm:presLayoutVars>
          <dgm:bulletEnabled val="1"/>
        </dgm:presLayoutVars>
      </dgm:prSet>
      <dgm:spPr/>
    </dgm:pt>
  </dgm:ptLst>
  <dgm:cxnLst>
    <dgm:cxn modelId="{583C6605-D679-4B16-B9F9-F2E6FB114A33}" type="presOf" srcId="{897B23BC-C5DD-4443-A3C6-D80E266FF481}" destId="{2CC28118-F6BE-4973-A9B9-BFFEE18BF46D}" srcOrd="0" destOrd="0" presId="urn:microsoft.com/office/officeart/2005/8/layout/bProcess2"/>
    <dgm:cxn modelId="{B8CCC70D-CA1F-43C5-B0F2-E2357E1767DF}" srcId="{48759004-2FDB-4FF0-A32B-3CD594594866}" destId="{0EB1FFBE-F277-42D0-A8AE-4F887C926B84}" srcOrd="0" destOrd="0" parTransId="{5F29863E-8DD6-44F0-B763-13847A21FF09}" sibTransId="{8D4D989D-3335-4608-9C15-4F54C2CB2909}"/>
    <dgm:cxn modelId="{F863021F-9EBD-42B5-B38F-E3DF8266AF09}" type="presOf" srcId="{560E5556-8F81-4185-AAF8-E2AFB04939B0}" destId="{E3C5063F-16E0-4E88-86B4-3BFC5B5F269E}" srcOrd="0" destOrd="0" presId="urn:microsoft.com/office/officeart/2005/8/layout/bProcess2"/>
    <dgm:cxn modelId="{F03AE63C-59F8-4B41-BF0C-54E380E7DF01}" srcId="{48759004-2FDB-4FF0-A32B-3CD594594866}" destId="{F088CE35-F143-4ED2-9EE8-131CEEBFE514}" srcOrd="2" destOrd="0" parTransId="{5A855EAC-756A-4482-828B-DCCC0224E813}" sibTransId="{560E5556-8F81-4185-AAF8-E2AFB04939B0}"/>
    <dgm:cxn modelId="{3A1C495E-FF85-40ED-8403-6609006A71DD}" type="presOf" srcId="{4DF129DF-D749-4E7B-93CD-2D133B1424B3}" destId="{DCCFA781-6359-4E5C-9A0D-39285EE2DD6F}" srcOrd="0" destOrd="0" presId="urn:microsoft.com/office/officeart/2005/8/layout/bProcess2"/>
    <dgm:cxn modelId="{A604F45E-9C67-4AFF-9BAA-90E40759F6C7}" type="presOf" srcId="{F088CE35-F143-4ED2-9EE8-131CEEBFE514}" destId="{F8059540-19EA-4869-980E-239F6372AD0C}" srcOrd="0" destOrd="0" presId="urn:microsoft.com/office/officeart/2005/8/layout/bProcess2"/>
    <dgm:cxn modelId="{221D2761-692E-41E0-B848-4DD7CF7B1904}" type="presOf" srcId="{0EB1FFBE-F277-42D0-A8AE-4F887C926B84}" destId="{8260165C-14FE-4D86-A85A-268B7FE62661}" srcOrd="0" destOrd="0" presId="urn:microsoft.com/office/officeart/2005/8/layout/bProcess2"/>
    <dgm:cxn modelId="{C2218E77-EAB8-4326-B997-7B477ACD3497}" srcId="{48759004-2FDB-4FF0-A32B-3CD594594866}" destId="{313BD3CB-DB5A-4994-AE90-8CE5A4151429}" srcOrd="3" destOrd="0" parTransId="{0E2D2430-B2B2-4553-9ABC-4CC9BF0FCB32}" sibTransId="{7E25B647-509F-4B1E-9388-872EA521CBC2}"/>
    <dgm:cxn modelId="{9C02F987-702F-4549-8B26-3AEF54320792}" type="presOf" srcId="{8D4D989D-3335-4608-9C15-4F54C2CB2909}" destId="{47DD88BF-55D9-41DC-89EF-CBD5FB53A19C}" srcOrd="0" destOrd="0" presId="urn:microsoft.com/office/officeart/2005/8/layout/bProcess2"/>
    <dgm:cxn modelId="{DB0A74BA-7450-4EF4-9EA6-0146EC8B6CD8}" type="presOf" srcId="{48759004-2FDB-4FF0-A32B-3CD594594866}" destId="{60C1C7E9-7863-4151-90B0-053B83D051D5}" srcOrd="0" destOrd="0" presId="urn:microsoft.com/office/officeart/2005/8/layout/bProcess2"/>
    <dgm:cxn modelId="{3F5548C8-347C-461D-A96C-25DA84FE110C}" srcId="{48759004-2FDB-4FF0-A32B-3CD594594866}" destId="{897B23BC-C5DD-4443-A3C6-D80E266FF481}" srcOrd="1" destOrd="0" parTransId="{8843EC7B-FED0-4DD8-8B2A-7F4F2BE1BF1E}" sibTransId="{4DF129DF-D749-4E7B-93CD-2D133B1424B3}"/>
    <dgm:cxn modelId="{3B465FF3-68B3-4471-86D9-158E8B8F72E1}" type="presOf" srcId="{313BD3CB-DB5A-4994-AE90-8CE5A4151429}" destId="{25F8F139-91BF-487F-9C26-BF0B81A07656}" srcOrd="0" destOrd="0" presId="urn:microsoft.com/office/officeart/2005/8/layout/bProcess2"/>
    <dgm:cxn modelId="{F7517DE8-C867-478B-8631-DDA838CD43B2}" type="presParOf" srcId="{60C1C7E9-7863-4151-90B0-053B83D051D5}" destId="{8260165C-14FE-4D86-A85A-268B7FE62661}" srcOrd="0" destOrd="0" presId="urn:microsoft.com/office/officeart/2005/8/layout/bProcess2"/>
    <dgm:cxn modelId="{5F59855C-CE4D-4FC3-8D9B-E04BA912EE18}" type="presParOf" srcId="{60C1C7E9-7863-4151-90B0-053B83D051D5}" destId="{47DD88BF-55D9-41DC-89EF-CBD5FB53A19C}" srcOrd="1" destOrd="0" presId="urn:microsoft.com/office/officeart/2005/8/layout/bProcess2"/>
    <dgm:cxn modelId="{86C04846-0CEA-46AA-A132-892CDC292D74}" type="presParOf" srcId="{60C1C7E9-7863-4151-90B0-053B83D051D5}" destId="{9495BE0D-6210-4636-ABF0-F77FEDD42C22}" srcOrd="2" destOrd="0" presId="urn:microsoft.com/office/officeart/2005/8/layout/bProcess2"/>
    <dgm:cxn modelId="{BE0ED340-D58B-4071-A941-255A4CC1F1A9}" type="presParOf" srcId="{9495BE0D-6210-4636-ABF0-F77FEDD42C22}" destId="{B7C70171-CA7B-417E-8A25-0F9513C8CAEA}" srcOrd="0" destOrd="0" presId="urn:microsoft.com/office/officeart/2005/8/layout/bProcess2"/>
    <dgm:cxn modelId="{1E6BDD48-5627-4818-9447-22610A62AEEB}" type="presParOf" srcId="{9495BE0D-6210-4636-ABF0-F77FEDD42C22}" destId="{2CC28118-F6BE-4973-A9B9-BFFEE18BF46D}" srcOrd="1" destOrd="0" presId="urn:microsoft.com/office/officeart/2005/8/layout/bProcess2"/>
    <dgm:cxn modelId="{E7B164FE-15A4-4FB2-8B3C-9F411C160005}" type="presParOf" srcId="{60C1C7E9-7863-4151-90B0-053B83D051D5}" destId="{DCCFA781-6359-4E5C-9A0D-39285EE2DD6F}" srcOrd="3" destOrd="0" presId="urn:microsoft.com/office/officeart/2005/8/layout/bProcess2"/>
    <dgm:cxn modelId="{EC8F9400-B3F3-48E6-BD7F-5786FEF39533}" type="presParOf" srcId="{60C1C7E9-7863-4151-90B0-053B83D051D5}" destId="{15201442-E855-4DB4-9FBA-13BF050F59B5}" srcOrd="4" destOrd="0" presId="urn:microsoft.com/office/officeart/2005/8/layout/bProcess2"/>
    <dgm:cxn modelId="{6EA0F858-2C75-4C66-BC8F-6C5956DA155A}" type="presParOf" srcId="{15201442-E855-4DB4-9FBA-13BF050F59B5}" destId="{542710F6-BEDB-40AC-84C1-68E6AF8126AF}" srcOrd="0" destOrd="0" presId="urn:microsoft.com/office/officeart/2005/8/layout/bProcess2"/>
    <dgm:cxn modelId="{F0DF1647-5CFC-4CB3-9B51-699FE3726860}" type="presParOf" srcId="{15201442-E855-4DB4-9FBA-13BF050F59B5}" destId="{F8059540-19EA-4869-980E-239F6372AD0C}" srcOrd="1" destOrd="0" presId="urn:microsoft.com/office/officeart/2005/8/layout/bProcess2"/>
    <dgm:cxn modelId="{60A556F0-2494-4AE9-BCE4-6744661D7A84}" type="presParOf" srcId="{60C1C7E9-7863-4151-90B0-053B83D051D5}" destId="{E3C5063F-16E0-4E88-86B4-3BFC5B5F269E}" srcOrd="5" destOrd="0" presId="urn:microsoft.com/office/officeart/2005/8/layout/bProcess2"/>
    <dgm:cxn modelId="{5333630E-38A5-4F6D-85C1-1B0DB4A4A68A}" type="presParOf" srcId="{60C1C7E9-7863-4151-90B0-053B83D051D5}" destId="{25F8F139-91BF-487F-9C26-BF0B81A07656}" srcOrd="6" destOrd="0" presId="urn:microsoft.com/office/officeart/2005/8/layout/bProcess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57F6BA-6F4D-480C-A17C-2264A35020D1}">
      <dsp:nvSpPr>
        <dsp:cNvPr id="0" name=""/>
        <dsp:cNvSpPr/>
      </dsp:nvSpPr>
      <dsp:spPr>
        <a:xfrm>
          <a:off x="624093" y="2134610"/>
          <a:ext cx="936852" cy="936852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B49E207-15AE-40CF-A7F7-551699EB8442}">
      <dsp:nvSpPr>
        <dsp:cNvPr id="0" name=""/>
        <dsp:cNvSpPr/>
      </dsp:nvSpPr>
      <dsp:spPr>
        <a:xfrm>
          <a:off x="3587" y="2790528"/>
          <a:ext cx="2429948" cy="803827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0" lvl="0" indent="0" algn="l" defTabSz="466725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1050" b="1" kern="1200" dirty="0"/>
            <a:t>JDD La Poste</a:t>
          </a:r>
        </a:p>
        <a:p>
          <a:pPr marL="0" lvl="0" indent="0" algn="l" defTabSz="466725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800" b="1" kern="1200" dirty="0"/>
            <a:t>Code Postal</a:t>
          </a:r>
        </a:p>
        <a:p>
          <a:pPr marL="0" lvl="0" indent="0" algn="l" defTabSz="466725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800" b="1" kern="1200" dirty="0">
              <a:highlight>
                <a:srgbClr val="000000"/>
              </a:highlight>
            </a:rPr>
            <a:t>Code commune INSEE</a:t>
          </a:r>
        </a:p>
        <a:p>
          <a:pPr marL="0" lvl="0" indent="0" algn="l" defTabSz="466725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800" b="1" kern="1200" dirty="0"/>
            <a:t>Nom commune</a:t>
          </a:r>
        </a:p>
      </dsp:txBody>
      <dsp:txXfrm>
        <a:off x="27130" y="2814071"/>
        <a:ext cx="2382862" cy="756741"/>
      </dsp:txXfrm>
    </dsp:sp>
    <dsp:sp modelId="{63F0CEBD-7AFB-4795-BEEA-D2357B679EA0}">
      <dsp:nvSpPr>
        <dsp:cNvPr id="0" name=""/>
        <dsp:cNvSpPr/>
      </dsp:nvSpPr>
      <dsp:spPr>
        <a:xfrm>
          <a:off x="2188554" y="2510015"/>
          <a:ext cx="627608" cy="186043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700" b="1" kern="1200"/>
        </a:p>
      </dsp:txBody>
      <dsp:txXfrm>
        <a:off x="2188554" y="2547224"/>
        <a:ext cx="571795" cy="111625"/>
      </dsp:txXfrm>
    </dsp:sp>
    <dsp:sp modelId="{EC34699B-DF39-401C-8CCA-F2BD609EE40E}">
      <dsp:nvSpPr>
        <dsp:cNvPr id="0" name=""/>
        <dsp:cNvSpPr/>
      </dsp:nvSpPr>
      <dsp:spPr>
        <a:xfrm>
          <a:off x="3354112" y="2134610"/>
          <a:ext cx="936852" cy="936852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5AF1A87-C5A0-4FB8-977A-904DA9D7945F}">
      <dsp:nvSpPr>
        <dsp:cNvPr id="0" name=""/>
        <dsp:cNvSpPr/>
      </dsp:nvSpPr>
      <dsp:spPr>
        <a:xfrm>
          <a:off x="2733606" y="2790528"/>
          <a:ext cx="2429948" cy="803827"/>
        </a:xfrm>
        <a:prstGeom prst="roundRect">
          <a:avLst>
            <a:gd name="adj" fmla="val 10000"/>
          </a:avLst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0" lvl="0" indent="0" algn="l" defTabSz="466725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1050" b="1" kern="1200" dirty="0"/>
            <a:t>JDD INSEE Zone d’Emploi </a:t>
          </a:r>
        </a:p>
        <a:p>
          <a:pPr marL="0" lvl="0" indent="0" algn="l" defTabSz="466725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800" b="1" kern="1200" dirty="0">
              <a:solidFill>
                <a:prstClr val="white"/>
              </a:solidFill>
              <a:highlight>
                <a:srgbClr val="000000"/>
              </a:highlight>
              <a:latin typeface="Biome Light"/>
              <a:ea typeface="+mn-ea"/>
              <a:cs typeface="+mn-cs"/>
            </a:rPr>
            <a:t>Code commune INSEE</a:t>
          </a:r>
        </a:p>
        <a:p>
          <a:pPr marL="0" lvl="0" indent="0" algn="l" defTabSz="466725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800" b="1" kern="1200" dirty="0">
              <a:solidFill>
                <a:prstClr val="white"/>
              </a:solidFill>
              <a:latin typeface="Biome Light"/>
              <a:ea typeface="+mn-ea"/>
              <a:cs typeface="+mn-cs"/>
            </a:rPr>
            <a:t>Nom commune</a:t>
          </a:r>
        </a:p>
        <a:p>
          <a:pPr marL="0" lvl="0" indent="0" algn="l" defTabSz="466725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800" b="1" kern="1200" dirty="0">
              <a:solidFill>
                <a:prstClr val="white"/>
              </a:solidFill>
              <a:highlight>
                <a:srgbClr val="000000"/>
              </a:highlight>
              <a:latin typeface="Biome Light"/>
              <a:ea typeface="+mn-ea"/>
              <a:cs typeface="+mn-cs"/>
            </a:rPr>
            <a:t>Code ZE INSEE</a:t>
          </a:r>
        </a:p>
        <a:p>
          <a:pPr marL="0" lvl="0" indent="0" algn="l" defTabSz="466725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800" b="1" kern="1200" dirty="0">
              <a:solidFill>
                <a:prstClr val="white"/>
              </a:solidFill>
              <a:latin typeface="Biome Light"/>
              <a:ea typeface="+mn-ea"/>
              <a:cs typeface="+mn-cs"/>
            </a:rPr>
            <a:t>Libellé ZE</a:t>
          </a:r>
        </a:p>
      </dsp:txBody>
      <dsp:txXfrm>
        <a:off x="2757149" y="2814071"/>
        <a:ext cx="2382862" cy="756741"/>
      </dsp:txXfrm>
    </dsp:sp>
    <dsp:sp modelId="{D290A169-9B23-4846-9DAB-64A1264CBA1F}">
      <dsp:nvSpPr>
        <dsp:cNvPr id="0" name=""/>
        <dsp:cNvSpPr/>
      </dsp:nvSpPr>
      <dsp:spPr>
        <a:xfrm>
          <a:off x="4918573" y="2510015"/>
          <a:ext cx="627608" cy="186043"/>
        </a:xfrm>
        <a:prstGeom prst="rightArrow">
          <a:avLst>
            <a:gd name="adj1" fmla="val 60000"/>
            <a:gd name="adj2" fmla="val 50000"/>
          </a:avLst>
        </a:prstGeom>
        <a:solidFill>
          <a:srgbClr val="E80E3D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700" b="1" kern="1200"/>
        </a:p>
      </dsp:txBody>
      <dsp:txXfrm>
        <a:off x="4918573" y="2547224"/>
        <a:ext cx="571795" cy="111625"/>
      </dsp:txXfrm>
    </dsp:sp>
    <dsp:sp modelId="{EDF025D4-D875-44D9-B547-B47CA1EDD284}">
      <dsp:nvSpPr>
        <dsp:cNvPr id="0" name=""/>
        <dsp:cNvSpPr/>
      </dsp:nvSpPr>
      <dsp:spPr>
        <a:xfrm>
          <a:off x="6084131" y="2134610"/>
          <a:ext cx="936852" cy="936852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CA11255-34CD-4172-AF46-5268200268ED}">
      <dsp:nvSpPr>
        <dsp:cNvPr id="0" name=""/>
        <dsp:cNvSpPr/>
      </dsp:nvSpPr>
      <dsp:spPr>
        <a:xfrm>
          <a:off x="5463625" y="2789320"/>
          <a:ext cx="2429948" cy="803827"/>
        </a:xfrm>
        <a:prstGeom prst="roundRect">
          <a:avLst>
            <a:gd name="adj" fmla="val 10000"/>
          </a:avLst>
        </a:prstGeom>
        <a:solidFill>
          <a:srgbClr val="E80E3D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0" lvl="0" indent="0" algn="l" defTabSz="466725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1050" b="1" kern="1200" dirty="0"/>
            <a:t>Taux de chômage INSEE ZE</a:t>
          </a:r>
        </a:p>
        <a:p>
          <a:pPr marL="0" lvl="0" indent="0" algn="l" defTabSz="466725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800" b="1" kern="1200" dirty="0">
              <a:solidFill>
                <a:prstClr val="white"/>
              </a:solidFill>
              <a:highlight>
                <a:srgbClr val="000000"/>
              </a:highlight>
              <a:latin typeface="Biome Light"/>
              <a:ea typeface="+mn-ea"/>
              <a:cs typeface="+mn-cs"/>
            </a:rPr>
            <a:t>Code ZE INSEE</a:t>
          </a:r>
        </a:p>
        <a:p>
          <a:pPr marL="0" lvl="0" indent="0" algn="l" defTabSz="466725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800" b="1" kern="1200" dirty="0">
              <a:solidFill>
                <a:prstClr val="white"/>
              </a:solidFill>
              <a:latin typeface="Biome Light"/>
              <a:ea typeface="+mn-ea"/>
              <a:cs typeface="+mn-cs"/>
            </a:rPr>
            <a:t>Libellé ZE</a:t>
          </a:r>
        </a:p>
        <a:p>
          <a:pPr marL="0" lvl="0" indent="0" algn="l" defTabSz="466725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800" b="1" kern="1200" dirty="0"/>
            <a:t>Taux chômage 4ème trim. 2021</a:t>
          </a:r>
        </a:p>
        <a:p>
          <a:pPr marL="0" lvl="0" indent="0" algn="l" defTabSz="466725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endParaRPr lang="fr-FR" sz="1050" b="1" kern="1200" dirty="0"/>
        </a:p>
      </dsp:txBody>
      <dsp:txXfrm>
        <a:off x="5487168" y="2812863"/>
        <a:ext cx="2382862" cy="756741"/>
      </dsp:txXfrm>
    </dsp:sp>
    <dsp:sp modelId="{2D3954FB-90C9-4908-B5FB-B33F852975CD}">
      <dsp:nvSpPr>
        <dsp:cNvPr id="0" name=""/>
        <dsp:cNvSpPr/>
      </dsp:nvSpPr>
      <dsp:spPr>
        <a:xfrm>
          <a:off x="7648592" y="2510015"/>
          <a:ext cx="627608" cy="186043"/>
        </a:xfrm>
        <a:prstGeom prst="rightArrow">
          <a:avLst>
            <a:gd name="adj1" fmla="val 60000"/>
            <a:gd name="adj2" fmla="val 50000"/>
          </a:avLst>
        </a:prstGeom>
        <a:solidFill>
          <a:srgbClr val="BD0C3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700" b="1" kern="1200"/>
        </a:p>
      </dsp:txBody>
      <dsp:txXfrm>
        <a:off x="7648592" y="2547224"/>
        <a:ext cx="571795" cy="111625"/>
      </dsp:txXfrm>
    </dsp:sp>
    <dsp:sp modelId="{1DF202B8-9A07-49D7-8280-FC995FD3C0B9}">
      <dsp:nvSpPr>
        <dsp:cNvPr id="0" name=""/>
        <dsp:cNvSpPr/>
      </dsp:nvSpPr>
      <dsp:spPr>
        <a:xfrm>
          <a:off x="8814150" y="2134610"/>
          <a:ext cx="936852" cy="936852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DA7A1BC-058A-4B85-A059-08B18A1A1D2E}">
      <dsp:nvSpPr>
        <dsp:cNvPr id="0" name=""/>
        <dsp:cNvSpPr/>
      </dsp:nvSpPr>
      <dsp:spPr>
        <a:xfrm>
          <a:off x="8193644" y="2789320"/>
          <a:ext cx="2429948" cy="803827"/>
        </a:xfrm>
        <a:prstGeom prst="roundRect">
          <a:avLst>
            <a:gd name="adj" fmla="val 10000"/>
          </a:avLst>
        </a:prstGeom>
        <a:solidFill>
          <a:srgbClr val="BD0C3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0" lvl="0" indent="0" algn="l" defTabSz="466725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1050" b="1" kern="1200" dirty="0"/>
            <a:t>Indice de concentration de l’emploi</a:t>
          </a:r>
        </a:p>
        <a:p>
          <a:pPr marL="0" lvl="0" indent="0" algn="l" defTabSz="466725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800" b="1" kern="1200" dirty="0">
              <a:solidFill>
                <a:prstClr val="white"/>
              </a:solidFill>
              <a:highlight>
                <a:srgbClr val="000000"/>
              </a:highlight>
              <a:latin typeface="Biome Light"/>
              <a:ea typeface="+mn-ea"/>
              <a:cs typeface="+mn-cs"/>
            </a:rPr>
            <a:t>Code commune INSEE</a:t>
          </a:r>
        </a:p>
        <a:p>
          <a:pPr marL="0" lvl="0" indent="0" algn="l" defTabSz="466725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800" b="1" kern="1200" dirty="0">
              <a:solidFill>
                <a:prstClr val="white"/>
              </a:solidFill>
              <a:latin typeface="Biome Light"/>
              <a:ea typeface="+mn-ea"/>
              <a:cs typeface="+mn-cs"/>
            </a:rPr>
            <a:t>Nom commune</a:t>
          </a:r>
        </a:p>
        <a:p>
          <a:pPr marL="0" lvl="0" indent="0" algn="l" defTabSz="466725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800" b="1" kern="1200" dirty="0">
              <a:solidFill>
                <a:prstClr val="white"/>
              </a:solidFill>
              <a:latin typeface="Biome Light"/>
              <a:ea typeface="+mn-ea"/>
              <a:cs typeface="+mn-cs"/>
            </a:rPr>
            <a:t>Indice de concentration e l’emploi 2018</a:t>
          </a:r>
        </a:p>
      </dsp:txBody>
      <dsp:txXfrm>
        <a:off x="8217187" y="2812863"/>
        <a:ext cx="2382862" cy="75674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45F161-3264-481D-A50C-F9F3E8CA88CB}">
      <dsp:nvSpPr>
        <dsp:cNvPr id="0" name=""/>
        <dsp:cNvSpPr/>
      </dsp:nvSpPr>
      <dsp:spPr>
        <a:xfrm>
          <a:off x="117537" y="893"/>
          <a:ext cx="1830864" cy="825339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0" lvl="0" indent="0" algn="l" defTabSz="466725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1050" b="1" kern="1200" dirty="0"/>
            <a:t>JDD La Poste</a:t>
          </a:r>
        </a:p>
        <a:p>
          <a:pPr marL="0" lvl="0" indent="0" algn="l" defTabSz="466725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800" b="1" kern="1200" dirty="0"/>
            <a:t>Code Postal</a:t>
          </a:r>
        </a:p>
        <a:p>
          <a:pPr marL="0" lvl="0" indent="0" algn="l" defTabSz="466725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800" b="1" kern="1200" dirty="0">
              <a:highlight>
                <a:srgbClr val="000000"/>
              </a:highlight>
            </a:rPr>
            <a:t>Code commune INSEE</a:t>
          </a:r>
        </a:p>
        <a:p>
          <a:pPr marL="0" lvl="0" indent="0" algn="l" defTabSz="466725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800" b="1" kern="1200" dirty="0"/>
            <a:t>Nom commune</a:t>
          </a:r>
        </a:p>
      </dsp:txBody>
      <dsp:txXfrm>
        <a:off x="141710" y="25066"/>
        <a:ext cx="1782518" cy="776993"/>
      </dsp:txXfrm>
    </dsp:sp>
    <dsp:sp modelId="{027197B1-EF82-4B65-8D4B-BF093EE4603D}">
      <dsp:nvSpPr>
        <dsp:cNvPr id="0" name=""/>
        <dsp:cNvSpPr/>
      </dsp:nvSpPr>
      <dsp:spPr>
        <a:xfrm>
          <a:off x="2140744" y="186535"/>
          <a:ext cx="388143" cy="454054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1800" b="1" kern="1200"/>
        </a:p>
      </dsp:txBody>
      <dsp:txXfrm>
        <a:off x="2140744" y="277346"/>
        <a:ext cx="271700" cy="272432"/>
      </dsp:txXfrm>
    </dsp:sp>
    <dsp:sp modelId="{1B9C2383-A3F2-4F2E-AD22-9BFB34D4AAE8}">
      <dsp:nvSpPr>
        <dsp:cNvPr id="0" name=""/>
        <dsp:cNvSpPr/>
      </dsp:nvSpPr>
      <dsp:spPr>
        <a:xfrm>
          <a:off x="2680747" y="893"/>
          <a:ext cx="1830864" cy="825339"/>
        </a:xfrm>
        <a:prstGeom prst="roundRect">
          <a:avLst>
            <a:gd name="adj" fmla="val 10000"/>
          </a:avLst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0" lvl="0" indent="0" algn="l" defTabSz="466725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1050" b="1" kern="1200" dirty="0"/>
            <a:t>JDD INSEE Zone d’Emploi </a:t>
          </a:r>
        </a:p>
        <a:p>
          <a:pPr marL="0" lvl="0" indent="0" algn="l" defTabSz="466725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800" b="1" kern="1200" dirty="0">
              <a:solidFill>
                <a:prstClr val="white"/>
              </a:solidFill>
              <a:highlight>
                <a:srgbClr val="000000"/>
              </a:highlight>
              <a:latin typeface="Biome Light"/>
              <a:ea typeface="+mn-ea"/>
              <a:cs typeface="+mn-cs"/>
            </a:rPr>
            <a:t>Code commune INSEE</a:t>
          </a:r>
        </a:p>
        <a:p>
          <a:pPr marL="0" lvl="0" indent="0" algn="l" defTabSz="466725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800" b="1" kern="1200" dirty="0">
              <a:solidFill>
                <a:prstClr val="white"/>
              </a:solidFill>
              <a:latin typeface="Biome Light"/>
              <a:ea typeface="+mn-ea"/>
              <a:cs typeface="+mn-cs"/>
            </a:rPr>
            <a:t>Nom commune</a:t>
          </a:r>
        </a:p>
        <a:p>
          <a:pPr marL="0" lvl="0" indent="0" algn="l" defTabSz="466725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800" b="1" kern="1200" dirty="0">
              <a:solidFill>
                <a:prstClr val="white"/>
              </a:solidFill>
              <a:highlight>
                <a:srgbClr val="000000"/>
              </a:highlight>
              <a:latin typeface="Biome Light"/>
              <a:ea typeface="+mn-ea"/>
              <a:cs typeface="+mn-cs"/>
            </a:rPr>
            <a:t>Code ZE INSEE</a:t>
          </a:r>
        </a:p>
        <a:p>
          <a:pPr marL="0" lvl="0" indent="0" algn="l" defTabSz="466725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800" b="1" kern="1200" dirty="0">
              <a:solidFill>
                <a:prstClr val="white"/>
              </a:solidFill>
              <a:latin typeface="Biome Light"/>
              <a:ea typeface="+mn-ea"/>
              <a:cs typeface="+mn-cs"/>
            </a:rPr>
            <a:t>Libellé ZE</a:t>
          </a:r>
        </a:p>
      </dsp:txBody>
      <dsp:txXfrm>
        <a:off x="2704920" y="25066"/>
        <a:ext cx="1782518" cy="776993"/>
      </dsp:txXfrm>
    </dsp:sp>
    <dsp:sp modelId="{18074481-EFAE-4862-AC8F-99D522ED8953}">
      <dsp:nvSpPr>
        <dsp:cNvPr id="0" name=""/>
        <dsp:cNvSpPr/>
      </dsp:nvSpPr>
      <dsp:spPr>
        <a:xfrm rot="5400000">
          <a:off x="3402108" y="954393"/>
          <a:ext cx="388143" cy="454054"/>
        </a:xfrm>
        <a:prstGeom prst="rightArrow">
          <a:avLst>
            <a:gd name="adj1" fmla="val 60000"/>
            <a:gd name="adj2" fmla="val 50000"/>
          </a:avLst>
        </a:prstGeom>
        <a:solidFill>
          <a:srgbClr val="E80E3D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1800" b="1" kern="1200"/>
        </a:p>
      </dsp:txBody>
      <dsp:txXfrm rot="-5400000">
        <a:off x="3459964" y="987349"/>
        <a:ext cx="272432" cy="271700"/>
      </dsp:txXfrm>
    </dsp:sp>
    <dsp:sp modelId="{72E9C959-8500-4AC9-936C-623467ADBA3F}">
      <dsp:nvSpPr>
        <dsp:cNvPr id="0" name=""/>
        <dsp:cNvSpPr/>
      </dsp:nvSpPr>
      <dsp:spPr>
        <a:xfrm>
          <a:off x="2680747" y="1558578"/>
          <a:ext cx="1830864" cy="825339"/>
        </a:xfrm>
        <a:prstGeom prst="roundRect">
          <a:avLst>
            <a:gd name="adj" fmla="val 10000"/>
          </a:avLst>
        </a:prstGeom>
        <a:solidFill>
          <a:srgbClr val="E80E3D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0" lvl="0" indent="0" algn="l" defTabSz="466725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1050" b="1" kern="1200" dirty="0"/>
            <a:t>Taux de chômage INSEE ZE</a:t>
          </a:r>
        </a:p>
        <a:p>
          <a:pPr marL="0" lvl="0" indent="0" algn="l" defTabSz="466725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800" b="1" kern="1200" dirty="0">
              <a:solidFill>
                <a:prstClr val="white"/>
              </a:solidFill>
              <a:highlight>
                <a:srgbClr val="000000"/>
              </a:highlight>
              <a:latin typeface="Biome Light"/>
              <a:ea typeface="+mn-ea"/>
              <a:cs typeface="+mn-cs"/>
            </a:rPr>
            <a:t>Code ZE INSEE</a:t>
          </a:r>
        </a:p>
        <a:p>
          <a:pPr marL="0" lvl="0" indent="0" algn="l" defTabSz="466725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800" b="1" kern="1200" dirty="0">
              <a:solidFill>
                <a:prstClr val="white"/>
              </a:solidFill>
              <a:latin typeface="Biome Light"/>
              <a:ea typeface="+mn-ea"/>
              <a:cs typeface="+mn-cs"/>
            </a:rPr>
            <a:t>Libellé ZE</a:t>
          </a:r>
        </a:p>
        <a:p>
          <a:pPr marL="0" lvl="0" indent="0" algn="l" defTabSz="466725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800" b="1" kern="1200" dirty="0"/>
            <a:t>Taux chômage 4ème trim. 2021</a:t>
          </a:r>
        </a:p>
        <a:p>
          <a:pPr marL="0" lvl="0" indent="0" algn="l" defTabSz="466725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endParaRPr lang="fr-FR" sz="1050" b="1" kern="1200" dirty="0"/>
        </a:p>
      </dsp:txBody>
      <dsp:txXfrm>
        <a:off x="2704920" y="1582751"/>
        <a:ext cx="1782518" cy="776993"/>
      </dsp:txXfrm>
    </dsp:sp>
    <dsp:sp modelId="{6CAFF824-FD93-45A6-8CDE-26E7B012567F}">
      <dsp:nvSpPr>
        <dsp:cNvPr id="0" name=""/>
        <dsp:cNvSpPr/>
      </dsp:nvSpPr>
      <dsp:spPr>
        <a:xfrm rot="5400000">
          <a:off x="764086" y="949371"/>
          <a:ext cx="388143" cy="454054"/>
        </a:xfrm>
        <a:prstGeom prst="rightArrow">
          <a:avLst>
            <a:gd name="adj1" fmla="val 60000"/>
            <a:gd name="adj2" fmla="val 50000"/>
          </a:avLst>
        </a:prstGeom>
        <a:solidFill>
          <a:schemeClr val="bg1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1800" b="1" kern="1200"/>
        </a:p>
      </dsp:txBody>
      <dsp:txXfrm rot="10800000">
        <a:off x="822308" y="981961"/>
        <a:ext cx="271700" cy="272432"/>
      </dsp:txXfrm>
    </dsp:sp>
    <dsp:sp modelId="{7B4A06F3-94C6-4CA5-BA53-13E9E9A351DA}">
      <dsp:nvSpPr>
        <dsp:cNvPr id="0" name=""/>
        <dsp:cNvSpPr/>
      </dsp:nvSpPr>
      <dsp:spPr>
        <a:xfrm>
          <a:off x="117537" y="1558578"/>
          <a:ext cx="1830864" cy="825339"/>
        </a:xfrm>
        <a:prstGeom prst="roundRect">
          <a:avLst>
            <a:gd name="adj" fmla="val 10000"/>
          </a:avLst>
        </a:prstGeom>
        <a:solidFill>
          <a:srgbClr val="BD0C3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0" lvl="0" indent="0" algn="l" defTabSz="466725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1050" b="1" kern="1200" dirty="0"/>
            <a:t>Indice de concentration de l’emploi</a:t>
          </a:r>
        </a:p>
        <a:p>
          <a:pPr marL="0" lvl="0" indent="0" algn="l" defTabSz="466725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800" b="1" kern="1200" dirty="0">
              <a:solidFill>
                <a:prstClr val="white"/>
              </a:solidFill>
              <a:highlight>
                <a:srgbClr val="000000"/>
              </a:highlight>
              <a:latin typeface="Biome Light"/>
              <a:ea typeface="+mn-ea"/>
              <a:cs typeface="+mn-cs"/>
            </a:rPr>
            <a:t>Code commune INSEE</a:t>
          </a:r>
        </a:p>
        <a:p>
          <a:pPr marL="0" lvl="0" indent="0" algn="l" defTabSz="466725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800" b="1" kern="1200" dirty="0">
              <a:solidFill>
                <a:prstClr val="white"/>
              </a:solidFill>
              <a:latin typeface="Biome Light"/>
              <a:ea typeface="+mn-ea"/>
              <a:cs typeface="+mn-cs"/>
            </a:rPr>
            <a:t>Nom commune</a:t>
          </a:r>
        </a:p>
        <a:p>
          <a:pPr marL="0" lvl="0" indent="0" algn="l" defTabSz="466725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800" b="1" kern="1200" dirty="0">
              <a:solidFill>
                <a:prstClr val="white"/>
              </a:solidFill>
              <a:latin typeface="Biome Light"/>
              <a:ea typeface="+mn-ea"/>
              <a:cs typeface="+mn-cs"/>
            </a:rPr>
            <a:t>Indice concentration emploi 2018</a:t>
          </a:r>
        </a:p>
      </dsp:txBody>
      <dsp:txXfrm>
        <a:off x="141710" y="1582751"/>
        <a:ext cx="1782518" cy="77699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60165C-14FE-4D86-A85A-268B7FE62661}">
      <dsp:nvSpPr>
        <dsp:cNvPr id="0" name=""/>
        <dsp:cNvSpPr/>
      </dsp:nvSpPr>
      <dsp:spPr>
        <a:xfrm>
          <a:off x="1047379" y="1241"/>
          <a:ext cx="1013756" cy="1013756"/>
        </a:xfrm>
        <a:prstGeom prst="ellipse">
          <a:avLst/>
        </a:prstGeom>
        <a:solidFill>
          <a:schemeClr val="tx1">
            <a:lumMod val="65000"/>
            <a:lumOff val="3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t" anchorCtr="0">
          <a:noAutofit/>
        </a:bodyPr>
        <a:lstStyle/>
        <a:p>
          <a:pPr marL="0" lvl="0" indent="0" algn="l" defTabSz="466725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1050" b="1" kern="1200" dirty="0"/>
            <a:t>JDD La Poste</a:t>
          </a:r>
        </a:p>
        <a:p>
          <a:pPr marL="0" lvl="0" indent="0" algn="l" defTabSz="466725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800" b="1" kern="1200" dirty="0"/>
            <a:t>Code Postal</a:t>
          </a:r>
        </a:p>
        <a:p>
          <a:pPr marL="0" lvl="0" indent="0" algn="l" defTabSz="466725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800" b="1" kern="1200" dirty="0">
              <a:highlight>
                <a:srgbClr val="000000"/>
              </a:highlight>
            </a:rPr>
            <a:t>Code commune INSEE</a:t>
          </a:r>
        </a:p>
        <a:p>
          <a:pPr marL="0" lvl="0" indent="0" algn="l" defTabSz="466725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800" b="1" kern="1200" dirty="0"/>
            <a:t>Nom commune</a:t>
          </a:r>
        </a:p>
      </dsp:txBody>
      <dsp:txXfrm>
        <a:off x="1195840" y="149702"/>
        <a:ext cx="716834" cy="716834"/>
      </dsp:txXfrm>
    </dsp:sp>
    <dsp:sp modelId="{47DD88BF-55D9-41DC-89EF-CBD5FB53A19C}">
      <dsp:nvSpPr>
        <dsp:cNvPr id="0" name=""/>
        <dsp:cNvSpPr/>
      </dsp:nvSpPr>
      <dsp:spPr>
        <a:xfrm rot="10800000">
          <a:off x="1376850" y="1145899"/>
          <a:ext cx="354814" cy="277510"/>
        </a:xfrm>
        <a:prstGeom prst="triangl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CC28118-F6BE-4973-A9B9-BFFEE18BF46D}">
      <dsp:nvSpPr>
        <dsp:cNvPr id="0" name=""/>
        <dsp:cNvSpPr/>
      </dsp:nvSpPr>
      <dsp:spPr>
        <a:xfrm>
          <a:off x="1216169" y="1538603"/>
          <a:ext cx="676175" cy="676175"/>
        </a:xfrm>
        <a:prstGeom prst="ellipse">
          <a:avLst/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t" anchorCtr="0">
          <a:noAutofit/>
        </a:bodyPr>
        <a:lstStyle/>
        <a:p>
          <a:pPr marL="0" lvl="0" indent="0" algn="l" defTabSz="466725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1050" b="1" kern="1200" dirty="0"/>
            <a:t>JDD INSEE Zone d’Emploi </a:t>
          </a:r>
        </a:p>
        <a:p>
          <a:pPr marL="0" lvl="0" indent="0" algn="l" defTabSz="466725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800" b="1" kern="1200" dirty="0">
              <a:solidFill>
                <a:prstClr val="white"/>
              </a:solidFill>
              <a:highlight>
                <a:srgbClr val="000000"/>
              </a:highlight>
              <a:latin typeface="Biome Light"/>
              <a:ea typeface="+mn-ea"/>
              <a:cs typeface="+mn-cs"/>
            </a:rPr>
            <a:t>Code commune INSEE</a:t>
          </a:r>
        </a:p>
        <a:p>
          <a:pPr marL="0" lvl="0" indent="0" algn="l" defTabSz="466725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800" b="1" kern="1200" dirty="0">
              <a:solidFill>
                <a:prstClr val="white"/>
              </a:solidFill>
              <a:latin typeface="Biome Light"/>
              <a:ea typeface="+mn-ea"/>
              <a:cs typeface="+mn-cs"/>
            </a:rPr>
            <a:t>Nom commune</a:t>
          </a:r>
        </a:p>
        <a:p>
          <a:pPr marL="0" lvl="0" indent="0" algn="l" defTabSz="466725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800" b="1" kern="1200" dirty="0">
              <a:solidFill>
                <a:prstClr val="white"/>
              </a:solidFill>
              <a:highlight>
                <a:srgbClr val="000000"/>
              </a:highlight>
              <a:latin typeface="Biome Light"/>
              <a:ea typeface="+mn-ea"/>
              <a:cs typeface="+mn-cs"/>
            </a:rPr>
            <a:t>Code ZE INSEE</a:t>
          </a:r>
        </a:p>
        <a:p>
          <a:pPr marL="0" lvl="0" indent="0" algn="l" defTabSz="466725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800" b="1" kern="1200" dirty="0">
              <a:solidFill>
                <a:prstClr val="white"/>
              </a:solidFill>
              <a:latin typeface="Biome Light"/>
              <a:ea typeface="+mn-ea"/>
              <a:cs typeface="+mn-cs"/>
            </a:rPr>
            <a:t>Libellé ZE</a:t>
          </a:r>
        </a:p>
      </dsp:txBody>
      <dsp:txXfrm>
        <a:off x="1315193" y="1637627"/>
        <a:ext cx="478127" cy="478127"/>
      </dsp:txXfrm>
    </dsp:sp>
    <dsp:sp modelId="{DCCFA781-6359-4E5C-9A0D-39285EE2DD6F}">
      <dsp:nvSpPr>
        <dsp:cNvPr id="0" name=""/>
        <dsp:cNvSpPr/>
      </dsp:nvSpPr>
      <dsp:spPr>
        <a:xfrm rot="5400000">
          <a:off x="2145021" y="1737935"/>
          <a:ext cx="354814" cy="277510"/>
        </a:xfrm>
        <a:prstGeom prst="triangle">
          <a:avLst/>
        </a:prstGeom>
        <a:solidFill>
          <a:srgbClr val="E80E3D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8059540-19EA-4869-980E-239F6372AD0C}">
      <dsp:nvSpPr>
        <dsp:cNvPr id="0" name=""/>
        <dsp:cNvSpPr/>
      </dsp:nvSpPr>
      <dsp:spPr>
        <a:xfrm>
          <a:off x="2736804" y="1538603"/>
          <a:ext cx="676175" cy="676175"/>
        </a:xfrm>
        <a:prstGeom prst="ellipse">
          <a:avLst/>
        </a:prstGeom>
        <a:solidFill>
          <a:srgbClr val="E80E3D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t" anchorCtr="0">
          <a:noAutofit/>
        </a:bodyPr>
        <a:lstStyle/>
        <a:p>
          <a:pPr marL="0" lvl="0" indent="0" algn="l" defTabSz="466725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1050" b="1" kern="1200" dirty="0"/>
            <a:t>Taux de chômage INSEE ZE</a:t>
          </a:r>
        </a:p>
        <a:p>
          <a:pPr marL="0" lvl="0" indent="0" algn="l" defTabSz="466725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800" b="1" kern="1200" dirty="0">
              <a:solidFill>
                <a:prstClr val="white"/>
              </a:solidFill>
              <a:highlight>
                <a:srgbClr val="000000"/>
              </a:highlight>
              <a:latin typeface="Biome Light"/>
              <a:ea typeface="+mn-ea"/>
              <a:cs typeface="+mn-cs"/>
            </a:rPr>
            <a:t>Code ZE INSEE</a:t>
          </a:r>
        </a:p>
        <a:p>
          <a:pPr marL="0" lvl="0" indent="0" algn="l" defTabSz="466725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800" b="1" kern="1200" dirty="0">
              <a:solidFill>
                <a:prstClr val="white"/>
              </a:solidFill>
              <a:latin typeface="Biome Light"/>
              <a:ea typeface="+mn-ea"/>
              <a:cs typeface="+mn-cs"/>
            </a:rPr>
            <a:t>Libellé ZE</a:t>
          </a:r>
        </a:p>
        <a:p>
          <a:pPr marL="0" lvl="0" indent="0" algn="l" defTabSz="466725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800" b="1" kern="1200" dirty="0"/>
            <a:t>Taux chômage 4ème trim. 2021</a:t>
          </a:r>
        </a:p>
        <a:p>
          <a:pPr marL="0" lvl="0" indent="0" algn="l" defTabSz="466725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endParaRPr lang="fr-FR" sz="1050" b="1" kern="1200" dirty="0"/>
        </a:p>
      </dsp:txBody>
      <dsp:txXfrm>
        <a:off x="2835828" y="1637627"/>
        <a:ext cx="478127" cy="478127"/>
      </dsp:txXfrm>
    </dsp:sp>
    <dsp:sp modelId="{E3C5063F-16E0-4E88-86B4-3BFC5B5F269E}">
      <dsp:nvSpPr>
        <dsp:cNvPr id="0" name=""/>
        <dsp:cNvSpPr/>
      </dsp:nvSpPr>
      <dsp:spPr>
        <a:xfrm>
          <a:off x="2897485" y="1130191"/>
          <a:ext cx="354814" cy="277510"/>
        </a:xfrm>
        <a:prstGeom prst="triangle">
          <a:avLst/>
        </a:prstGeom>
        <a:solidFill>
          <a:schemeClr val="bg1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5F8F139-91BF-487F-9C26-BF0B81A07656}">
      <dsp:nvSpPr>
        <dsp:cNvPr id="0" name=""/>
        <dsp:cNvSpPr/>
      </dsp:nvSpPr>
      <dsp:spPr>
        <a:xfrm>
          <a:off x="2568014" y="1241"/>
          <a:ext cx="1013756" cy="1013756"/>
        </a:xfrm>
        <a:prstGeom prst="ellipse">
          <a:avLst/>
        </a:prstGeom>
        <a:solidFill>
          <a:srgbClr val="BD0C3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t" anchorCtr="0">
          <a:noAutofit/>
        </a:bodyPr>
        <a:lstStyle/>
        <a:p>
          <a:pPr marL="0" lvl="0" indent="0" algn="l" defTabSz="466725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1050" b="1" kern="1200" dirty="0"/>
            <a:t>Indice de concentration de l’emploi</a:t>
          </a:r>
        </a:p>
        <a:p>
          <a:pPr marL="0" lvl="0" indent="0" algn="l" defTabSz="466725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800" b="1" kern="1200" dirty="0">
              <a:solidFill>
                <a:prstClr val="white"/>
              </a:solidFill>
              <a:highlight>
                <a:srgbClr val="000000"/>
              </a:highlight>
              <a:latin typeface="Biome Light"/>
              <a:ea typeface="+mn-ea"/>
              <a:cs typeface="+mn-cs"/>
            </a:rPr>
            <a:t>Code commune INSEE</a:t>
          </a:r>
        </a:p>
        <a:p>
          <a:pPr marL="0" lvl="0" indent="0" algn="l" defTabSz="466725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800" b="1" kern="1200" dirty="0">
              <a:solidFill>
                <a:prstClr val="white"/>
              </a:solidFill>
              <a:latin typeface="Biome Light"/>
              <a:ea typeface="+mn-ea"/>
              <a:cs typeface="+mn-cs"/>
            </a:rPr>
            <a:t>Nom commune</a:t>
          </a:r>
        </a:p>
        <a:p>
          <a:pPr marL="0" lvl="0" indent="0" algn="l" defTabSz="466725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800" b="1" kern="1200" dirty="0">
              <a:solidFill>
                <a:prstClr val="white"/>
              </a:solidFill>
              <a:latin typeface="Biome Light"/>
              <a:ea typeface="+mn-ea"/>
              <a:cs typeface="+mn-cs"/>
            </a:rPr>
            <a:t>Indice concentration emploi 2018</a:t>
          </a:r>
        </a:p>
      </dsp:txBody>
      <dsp:txXfrm>
        <a:off x="2716475" y="149702"/>
        <a:ext cx="716834" cy="7168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0">
  <dgm:title val=""/>
  <dgm:desc val=""/>
  <dgm:catLst>
    <dgm:cat type="process" pri="3000"/>
    <dgm:cat type="picture" pri="30000"/>
    <dgm:cat type="pictureconvert" pri="3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op="equ" fact="0.3333"/>
      <dgm:constr type="primFontSz" for="des" forName="txNode" op="equ" val="65"/>
      <dgm:constr type="primFontSz" for="des" forName="connTx" op="equ" val="55"/>
      <dgm:constr type="primFontSz" for="des" forName="connTx" refType="primFontSz" refFor="des" refForName="txNode" op="lte" fact="0.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imagSh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 refType="w" fact="0.14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if>
          <dgm:else name="Name7">
            <dgm:constrLst>
              <dgm:constr type="l" for="ch" forName="imagSh" refType="w" fact="0.14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else>
        </dgm:choose>
        <dgm:ruleLst/>
        <dgm:layoutNode name="imagSh" styleLbl="b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x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imagSh"/>
            <dgm:param type="dstNode" val="imagSh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35"/>
            <dgm:constr type="endPad" refType="connDist" fact="0.3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bProcess2">
  <dgm:title val=""/>
  <dgm:desc val=""/>
  <dgm:catLst>
    <dgm:cat type="process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  <dgm:pt modelId="7">
          <dgm:prSet phldr="1"/>
        </dgm:pt>
        <dgm:pt modelId="8">
          <dgm:prSet phldr="1"/>
        </dgm:pt>
        <dgm:pt modelId="9">
          <dgm:prSet phldr="1"/>
        </dgm:pt>
      </dgm:ptLst>
      <dgm:cxnLst>
        <dgm:cxn modelId="10" srcId="0" destId="1" srcOrd="0" destOrd="0"/>
        <dgm:cxn modelId="11" srcId="0" destId="2" srcOrd="1" destOrd="0"/>
        <dgm:cxn modelId="12" srcId="0" destId="3" srcOrd="2" destOrd="0"/>
        <dgm:cxn modelId="13" srcId="0" destId="4" srcOrd="3" destOrd="0"/>
        <dgm:cxn modelId="14" srcId="0" destId="5" srcOrd="4" destOrd="0"/>
        <dgm:cxn modelId="15" srcId="0" destId="6" srcOrd="5" destOrd="0"/>
        <dgm:cxn modelId="16" srcId="0" destId="7" srcOrd="6" destOrd="0"/>
        <dgm:cxn modelId="17" srcId="0" destId="8" srcOrd="7" destOrd="0"/>
        <dgm:cxn modelId="18" srcId="0" destId="9" srcOrd="8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/>
    </dgm:varLst>
    <dgm:choose name="Name0">
      <dgm:if name="Name1" func="var" arg="dir" op="equ" val="norm">
        <dgm:alg type="snake">
          <dgm:param type="grDir" val="tL"/>
          <dgm:param type="flowDir" val="col"/>
          <dgm:param type="contDir" val="revDir"/>
        </dgm:alg>
      </dgm:if>
      <dgm:else name="Name2">
        <dgm:alg type="snake">
          <dgm:param type="grDir" val="tR"/>
          <dgm:param type="flowDir" val="col"/>
          <dgm:param type="contDir" val="revDi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firstNode" refType="w"/>
      <dgm:constr type="w" for="ch" forName="lastNode" refType="w" refFor="ch" refForName="firstNode" op="equ"/>
      <dgm:constr type="w" for="ch" forName="middleNode" refType="w" refFor="ch" refForName="firstNode" op="equ"/>
      <dgm:constr type="h" for="ch" ptType="sibTrans" refType="w" refFor="ch" refForName="middleNode" op="equ" fact="0.35"/>
      <dgm:constr type="sp" refType="w" refFor="ch" refForName="middleNode" fact="0.5"/>
      <dgm:constr type="connDist" for="des" ptType="sibTrans" op="equ"/>
      <dgm:constr type="primFontSz" for="ch" forName="firstNode" val="65"/>
      <dgm:constr type="primFontSz" for="ch" forName="lastNode" refType="primFontSz" refFor="ch" refForName="firstNode" op="equ"/>
      <dgm:constr type="primFontSz" for="des" forName="shape" val="65"/>
      <dgm:constr type="primFontSz" for="des" forName="shape" refType="primFontSz" refFor="ch" refForName="firstNode" op="lte"/>
      <dgm:constr type="primFontSz" for="des" forName="shape" refType="primFontSz" refFor="ch" refForName="lastNode" op="lte"/>
    </dgm:constrLst>
    <dgm:ruleLst/>
    <dgm:forEach name="Name3" axis="ch" ptType="node">
      <dgm:choose name="Name4">
        <dgm:if name="Name5" axis="self" ptType="node" func="pos" op="equ" val="1">
          <dgm:layoutNode name="firstNode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if>
        <dgm:if name="Name6" axis="self" ptType="node" func="revPos" op="equ" val="1">
          <dgm:layoutNode name="lastNode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if>
        <dgm:else name="Name7">
          <dgm:layoutNode name="middleNod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  <dgm:constr type="w" for="ch" forName="padding" refType="w"/>
              <dgm:constr type="h" for="ch" forName="padding" refType="h"/>
              <dgm:constr type="w" for="ch" forName="shape" refType="w" fact="0.667"/>
              <dgm:constr type="h" for="ch" forName="shape" refType="h" fact="0.667"/>
              <dgm:constr type="ctrX" for="ch" forName="shape" refType="w" fact="0.5"/>
              <dgm:constr type="ctrY" for="ch" forName="shape" refType="h" fact="0.5"/>
            </dgm:constrLst>
            <dgm:ruleLst/>
            <dgm:layoutNode name="padding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shape">
              <dgm:varLst>
                <dgm:bulletEnabled val="1"/>
              </dgm:varLst>
              <dgm:alg type="tx">
                <dgm:param type="txAnchorVertCh" val="mid"/>
              </dgm:alg>
              <dgm:shape xmlns:r="http://schemas.openxmlformats.org/officeDocument/2006/relationships" type="ellipse" r:blip="">
                <dgm:adjLst/>
              </dgm:shape>
              <dgm:presOf axis="desOrSelf" ptType="node"/>
              <dgm:constrLst>
                <dgm:constr type="h" refType="w"/>
                <dgm:constr type="tMarg" refType="primFontSz" fact="0.1"/>
                <dgm:constr type="bMarg" refType="primFontSz" fact="0.1"/>
                <dgm:constr type="lMarg" refType="primFontSz" fact="0.1"/>
                <dgm:constr type="rMarg" refType="primFontSz" fact="0.1"/>
              </dgm:constrLst>
              <dgm:ruleLst>
                <dgm:rule type="primFontSz" val="5" fact="NaN" max="NaN"/>
              </dgm:ruleLst>
            </dgm:layoutNode>
          </dgm:layoutNode>
        </dgm:else>
      </dgm:choose>
      <dgm:forEach name="Name8" axis="followSib" ptType="sibTrans" cnt="1">
        <dgm:layoutNode name="sibTrans">
          <dgm:choose name="Name9">
            <dgm:if name="Name10" func="var" arg="dir" op="equ" val="norm">
              <dgm:choose name="Name11">
                <dgm:if name="Name12" axis="self" ptType="sibTrans" func="pos" op="equ" val="1">
                  <dgm:alg type="conn">
                    <dgm:param type="begPts" val="auto"/>
                    <dgm:param type="endPts" val="auto"/>
                    <dgm:param type="srcNode" val="firstNode"/>
                    <dgm:param type="dstNode" val="shape"/>
                  </dgm:alg>
                </dgm:if>
                <dgm:if name="Name13" axis="self" ptType="sibTrans" func="revPos" op="equ" val="1">
                  <dgm:alg type="conn">
                    <dgm:param type="begPts" val="auto"/>
                    <dgm:param type="endPts" val="auto"/>
                    <dgm:param type="srcNode" val="shape"/>
                    <dgm:param type="dstNode" val="lastNode"/>
                  </dgm:alg>
                </dgm:if>
                <dgm:else name="Name14">
                  <dgm:alg type="conn">
                    <dgm:param type="begPts" val="auto"/>
                    <dgm:param type="endPts" val="auto"/>
                    <dgm:param type="srcNode" val="shape"/>
                    <dgm:param type="dstNode" val="shape"/>
                  </dgm:alg>
                </dgm:else>
              </dgm:choose>
            </dgm:if>
            <dgm:else name="Name15">
              <dgm:choose name="Name16">
                <dgm:if name="Name17" axis="self" ptType="sibTrans" func="pos" op="equ" val="1">
                  <dgm:alg type="conn">
                    <dgm:param type="begPts" val="auto"/>
                    <dgm:param type="endPts" val="auto"/>
                    <dgm:param type="srcNode" val="firstNode"/>
                    <dgm:param type="dstNode" val="shape"/>
                  </dgm:alg>
                </dgm:if>
                <dgm:if name="Name18" axis="self" ptType="sibTrans" func="revPos" op="equ" val="1">
                  <dgm:alg type="conn">
                    <dgm:param type="begPts" val="auto"/>
                    <dgm:param type="endPts" val="auto"/>
                    <dgm:param type="srcNode" val="shape"/>
                    <dgm:param type="dstNode" val="lastNode"/>
                  </dgm:alg>
                </dgm:if>
                <dgm:else name="Name19">
                  <dgm:alg type="conn">
                    <dgm:param type="begPts" val="auto"/>
                    <dgm:param type="endPts" val="auto"/>
                    <dgm:param type="srcNode" val="shape"/>
                    <dgm:param type="dstNode" val="shape"/>
                  </dgm:alg>
                </dgm:else>
              </dgm:choose>
            </dgm:else>
          </dgm:choose>
          <dgm:shape xmlns:r="http://schemas.openxmlformats.org/officeDocument/2006/relationships" rot="90" type="triangle" r:blip="">
            <dgm:adjLst/>
          </dgm:shape>
          <dgm:presOf axis="self"/>
          <dgm:constrLst>
            <dgm:constr type="w" refType="h"/>
            <dgm:constr type="connDist"/>
            <dgm:constr type="begPad" refType="connDist" fact="0.25"/>
            <dgm:constr type="endPad" refType="connDist" fact="0.22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>
            <a:extLst>
              <a:ext uri="{FF2B5EF4-FFF2-40B4-BE49-F238E27FC236}">
                <a16:creationId xmlns:a16="http://schemas.microsoft.com/office/drawing/2014/main" id="{356E6020-4209-49A3-9DC4-18264096E79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E7797462-F1DD-4E64-BC14-F17A0F34B5A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7DA3A3D-BCFE-4CC6-B863-5BE3E8402382}" type="datetime1">
              <a:rPr lang="fr-FR" smtClean="0"/>
              <a:t>19/06/2022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8075F0E3-AC70-4B5A-BCEB-9E3C021C86A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48F68B5-925F-4468-95B3-EA77C29C342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88A06BE-7519-4B21-9E1D-AE6D6E69C38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5738306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g>
</file>

<file path=ppt/media/image26.jpeg>
</file>

<file path=ppt/media/image27.jpe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svg>
</file>

<file path=ppt/media/image41.png>
</file>

<file path=ppt/media/image42.sv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6398BE-7D62-4592-B79E-49A3E652E45B}" type="datetime1">
              <a:rPr lang="fr-FR" smtClean="0"/>
              <a:pPr/>
              <a:t>19/06/2022</a:t>
            </a:fld>
            <a:endParaRPr lang="fr-FR" dirty="0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noProof="0"/>
          </a:p>
        </p:txBody>
      </p:sp>
      <p:sp>
        <p:nvSpPr>
          <p:cNvPr id="5" name="Espace réservé des commentaires 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5A9B2C62-FE30-453D-946B-754E9E42C845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92232635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fr-FR"/>
              <a:t>Espacement des lignes + numéros de page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A9B2C62-FE30-453D-946B-754E9E42C845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773754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A9B2C62-FE30-453D-946B-754E9E42C845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13613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A9B2C62-FE30-453D-946B-754E9E42C845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768382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A9B2C62-FE30-453D-946B-754E9E42C845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383205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A9B2C62-FE30-453D-946B-754E9E42C845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833268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A9B2C62-FE30-453D-946B-754E9E42C845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253892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A9B2C62-FE30-453D-946B-754E9E42C845}" type="slidenum">
              <a:rPr lang="fr-FR" smtClean="0"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013317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fr-FR"/>
              <a:t>Espacement des lignes + numéros de page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A9B2C62-FE30-453D-946B-754E9E42C845}" type="slidenum">
              <a:rPr lang="fr-FR" smtClean="0"/>
              <a:t>27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264941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A9B2C62-FE30-453D-946B-754E9E42C845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519931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A9B2C62-FE30-453D-946B-754E9E42C845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459814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A9B2C62-FE30-453D-946B-754E9E42C845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36372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A9B2C62-FE30-453D-946B-754E9E42C845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25557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A9B2C62-FE30-453D-946B-754E9E42C845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492766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A9B2C62-FE30-453D-946B-754E9E42C845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23136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A9B2C62-FE30-453D-946B-754E9E42C845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131473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A9B2C62-FE30-453D-946B-754E9E42C845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628659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space réservé du texte 21">
            <a:extLst>
              <a:ext uri="{FF2B5EF4-FFF2-40B4-BE49-F238E27FC236}">
                <a16:creationId xmlns:a16="http://schemas.microsoft.com/office/drawing/2014/main" id="{F2964EA8-200F-47C5-90C2-1DBA3D6D7CD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28700" y="5078187"/>
            <a:ext cx="3222058" cy="964620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2pPr>
            <a:lvl3pPr marL="914400" indent="0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5pPr>
          </a:lstStyle>
          <a:p>
            <a:pPr lvl="0" rtl="0"/>
            <a:r>
              <a:rPr lang="fr-FR" noProof="0"/>
              <a:t>Modifiez les styles du texte</a:t>
            </a:r>
          </a:p>
        </p:txBody>
      </p:sp>
      <p:sp>
        <p:nvSpPr>
          <p:cNvPr id="13" name="Espace réservé d’image 19">
            <a:extLst>
              <a:ext uri="{FF2B5EF4-FFF2-40B4-BE49-F238E27FC236}">
                <a16:creationId xmlns:a16="http://schemas.microsoft.com/office/drawing/2014/main" id="{7878E298-5074-4E51-993E-34931A897F1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21413" y="0"/>
            <a:ext cx="4941887" cy="5726113"/>
          </a:xfrm>
        </p:spPr>
        <p:txBody>
          <a:bodyPr rtlCol="0"/>
          <a:lstStyle/>
          <a:p>
            <a:pPr rtl="0"/>
            <a:r>
              <a:rPr lang="fr-FR" noProof="0"/>
              <a:t>Cliquez sur l'icône pour ajouter une image</a:t>
            </a:r>
          </a:p>
        </p:txBody>
      </p: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42D26D0E-18C6-4DB1-B3A5-75E29BD65B17}"/>
              </a:ext>
            </a:extLst>
          </p:cNvPr>
          <p:cNvCxnSpPr>
            <a:cxnSpLocks/>
          </p:cNvCxnSpPr>
          <p:nvPr userDrawn="1"/>
        </p:nvCxnSpPr>
        <p:spPr>
          <a:xfrm>
            <a:off x="1028700" y="457211"/>
            <a:ext cx="1142999" cy="0"/>
          </a:xfrm>
          <a:prstGeom prst="line">
            <a:avLst/>
          </a:prstGeom>
          <a:noFill/>
          <a:ln w="15875" cap="flat" cmpd="sng" algn="ctr">
            <a:solidFill>
              <a:srgbClr val="BD0C32"/>
            </a:solidFill>
            <a:prstDash val="solid"/>
            <a:miter lim="800000"/>
          </a:ln>
          <a:effectLst/>
        </p:spPr>
      </p:cxnSp>
      <p:sp>
        <p:nvSpPr>
          <p:cNvPr id="2" name="Titre 1">
            <a:extLst>
              <a:ext uri="{FF2B5EF4-FFF2-40B4-BE49-F238E27FC236}">
                <a16:creationId xmlns:a16="http://schemas.microsoft.com/office/drawing/2014/main" id="{3989B90B-5C3C-4760-9360-5AE10BF87B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513" y="480881"/>
            <a:ext cx="5306900" cy="1916330"/>
          </a:xfrm>
        </p:spPr>
        <p:txBody>
          <a:bodyPr vert="horz" lIns="91440" tIns="45720" rIns="91440" bIns="45720" rtlCol="0" anchor="t">
            <a:noAutofit/>
          </a:bodyPr>
          <a:lstStyle>
            <a:lvl1pPr>
              <a:lnSpc>
                <a:spcPct val="90000"/>
              </a:lnSpc>
              <a:defRPr lang="en-US" sz="5400">
                <a:solidFill>
                  <a:schemeClr val="accent2">
                    <a:lumMod val="50000"/>
                  </a:schemeClr>
                </a:solidFill>
                <a:ea typeface="+mn-ea"/>
                <a:cs typeface="+mn-cs"/>
              </a:defRPr>
            </a:lvl1pPr>
          </a:lstStyle>
          <a:p>
            <a:pPr marL="0" lvl="0" indent="0" rtl="0">
              <a:lnSpc>
                <a:spcPts val="65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fr-FR" noProof="0"/>
              <a:t>Modifiez le style du titre</a:t>
            </a:r>
          </a:p>
        </p:txBody>
      </p: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CF559DB2-80DB-F07B-5E6A-DB1C007F41C4}"/>
              </a:ext>
            </a:extLst>
          </p:cNvPr>
          <p:cNvCxnSpPr>
            <a:cxnSpLocks/>
          </p:cNvCxnSpPr>
          <p:nvPr userDrawn="1"/>
        </p:nvCxnSpPr>
        <p:spPr>
          <a:xfrm>
            <a:off x="1020462" y="2166561"/>
            <a:ext cx="1142999" cy="0"/>
          </a:xfrm>
          <a:prstGeom prst="line">
            <a:avLst/>
          </a:prstGeom>
          <a:noFill/>
          <a:ln w="15875" cap="flat" cmpd="sng" algn="ctr">
            <a:solidFill>
              <a:srgbClr val="BD0C32"/>
            </a:solidFill>
            <a:prstDash val="solid"/>
            <a:miter lim="800000"/>
          </a:ln>
          <a:effectLst/>
        </p:spPr>
      </p:cxnSp>
    </p:spTree>
    <p:extLst>
      <p:ext uri="{BB962C8B-B14F-4D97-AF65-F5344CB8AC3E}">
        <p14:creationId xmlns:p14="http://schemas.microsoft.com/office/powerpoint/2010/main" val="5065313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nne de contenu 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Espace réservé d’image 16">
            <a:extLst>
              <a:ext uri="{FF2B5EF4-FFF2-40B4-BE49-F238E27FC236}">
                <a16:creationId xmlns:a16="http://schemas.microsoft.com/office/drawing/2014/main" id="{0337C3D7-7DDB-42A8-901A-EC153DD2745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10300" y="0"/>
            <a:ext cx="4953000" cy="3302000"/>
          </a:xfrm>
        </p:spPr>
        <p:txBody>
          <a:bodyPr rtlCol="0"/>
          <a:lstStyle/>
          <a:p>
            <a:pPr rtl="0"/>
            <a:r>
              <a:rPr lang="fr-FR"/>
              <a:t>Cliquez sur l'icône pour ajouter une image</a:t>
            </a:r>
            <a:endParaRPr lang="fr-FR" dirty="0"/>
          </a:p>
        </p:txBody>
      </p:sp>
      <p:sp>
        <p:nvSpPr>
          <p:cNvPr id="10" name="Espace réservé du contenu 2">
            <a:extLst>
              <a:ext uri="{FF2B5EF4-FFF2-40B4-BE49-F238E27FC236}">
                <a16:creationId xmlns:a16="http://schemas.microsoft.com/office/drawing/2014/main" id="{27B95226-A076-4D55-B408-1389A2F8C7A0}"/>
              </a:ext>
            </a:extLst>
          </p:cNvPr>
          <p:cNvSpPr>
            <a:spLocks noGrp="1"/>
          </p:cNvSpPr>
          <p:nvPr>
            <p:ph idx="4294967295" hasCustomPrompt="1"/>
          </p:nvPr>
        </p:nvSpPr>
        <p:spPr>
          <a:xfrm>
            <a:off x="1028700" y="3556002"/>
            <a:ext cx="3108960" cy="2286000"/>
          </a:xfrm>
        </p:spPr>
        <p:txBody>
          <a:bodyPr rtlCol="0">
            <a:normAutofit/>
          </a:bodyPr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400" b="0" i="0" u="none" strike="noStrike" kern="1200" cap="none" spc="0" normalizeH="0" noProof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latin typeface="Biome Light" panose="020B0303030204020804" pitchFamily="34" charset="0"/>
                <a:ea typeface="+mn-ea"/>
                <a:cs typeface="Biome Light" panose="020B0303030204020804" pitchFamily="34" charset="0"/>
              </a:rPr>
              <a:t>Insérer du texte</a:t>
            </a:r>
            <a:endParaRPr lang="fr-FR" sz="1400">
              <a:solidFill>
                <a:srgbClr val="C0C9C2">
                  <a:lumMod val="50000"/>
                </a:srgb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600" b="0" i="0" u="none" strike="noStrike" kern="1200" cap="none" spc="0" normalizeH="0" baseline="0" noProof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600" b="0" i="0" u="none" strike="noStrike" kern="1200" cap="none" spc="0" normalizeH="0" baseline="0" noProof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pPr rtl="0"/>
            <a:endParaRPr lang="fr-FR" sz="1600" dirty="0">
              <a:solidFill>
                <a:schemeClr val="tx2">
                  <a:lumMod val="50000"/>
                </a:scheme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</p:txBody>
      </p:sp>
      <p:sp>
        <p:nvSpPr>
          <p:cNvPr id="14" name="Espace réservé du contenu 2">
            <a:extLst>
              <a:ext uri="{FF2B5EF4-FFF2-40B4-BE49-F238E27FC236}">
                <a16:creationId xmlns:a16="http://schemas.microsoft.com/office/drawing/2014/main" id="{86673F10-179D-4539-AA33-AE34EC0457EF}"/>
              </a:ext>
            </a:extLst>
          </p:cNvPr>
          <p:cNvSpPr>
            <a:spLocks noGrp="1"/>
          </p:cNvSpPr>
          <p:nvPr>
            <p:ph idx="4294967295" hasCustomPrompt="1"/>
          </p:nvPr>
        </p:nvSpPr>
        <p:spPr>
          <a:xfrm>
            <a:off x="4541520" y="3556001"/>
            <a:ext cx="3108960" cy="2285999"/>
          </a:xfrm>
        </p:spPr>
        <p:txBody>
          <a:bodyPr rtlCol="0">
            <a:normAutofit/>
          </a:bodyPr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400" b="0" i="0" u="none" strike="noStrike" kern="1200" cap="none" spc="0" normalizeH="0" noProof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latin typeface="Biome Light" panose="020B0303030204020804" pitchFamily="34" charset="0"/>
                <a:ea typeface="+mn-ea"/>
                <a:cs typeface="Biome Light" panose="020B0303030204020804" pitchFamily="34" charset="0"/>
              </a:rPr>
              <a:t>Insérer du texte</a:t>
            </a:r>
            <a:endParaRPr lang="fr-FR" sz="1400">
              <a:solidFill>
                <a:srgbClr val="C0C9C2">
                  <a:lumMod val="50000"/>
                </a:srgb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600" b="0" i="0" u="none" strike="noStrike" kern="1200" cap="none" spc="0" normalizeH="0" baseline="0" noProof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600" b="0" i="0" u="none" strike="noStrike" kern="1200" cap="none" spc="0" normalizeH="0" baseline="0" noProof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pPr rtl="0"/>
            <a:endParaRPr lang="fr-FR" sz="1600" dirty="0">
              <a:solidFill>
                <a:schemeClr val="tx2">
                  <a:lumMod val="50000"/>
                </a:scheme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</p:txBody>
      </p:sp>
      <p:sp>
        <p:nvSpPr>
          <p:cNvPr id="19" name="Espace réservé du contenu 2">
            <a:extLst>
              <a:ext uri="{FF2B5EF4-FFF2-40B4-BE49-F238E27FC236}">
                <a16:creationId xmlns:a16="http://schemas.microsoft.com/office/drawing/2014/main" id="{EB6CFC30-1A59-4D28-9E30-0FF7D632C6A2}"/>
              </a:ext>
            </a:extLst>
          </p:cNvPr>
          <p:cNvSpPr>
            <a:spLocks noGrp="1"/>
          </p:cNvSpPr>
          <p:nvPr>
            <p:ph idx="4294967295" hasCustomPrompt="1"/>
          </p:nvPr>
        </p:nvSpPr>
        <p:spPr>
          <a:xfrm>
            <a:off x="8054340" y="3556001"/>
            <a:ext cx="3108960" cy="2285999"/>
          </a:xfrm>
        </p:spPr>
        <p:txBody>
          <a:bodyPr rtlCol="0">
            <a:normAutofit/>
          </a:bodyPr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400" b="0" i="0" u="none" strike="noStrike" kern="1200" cap="none" spc="0" normalizeH="0" noProof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latin typeface="Biome Light" panose="020B0303030204020804" pitchFamily="34" charset="0"/>
                <a:ea typeface="+mn-ea"/>
                <a:cs typeface="Biome Light" panose="020B0303030204020804" pitchFamily="34" charset="0"/>
              </a:rPr>
              <a:t>Insérer du texte</a:t>
            </a:r>
            <a:endParaRPr lang="fr-FR" sz="1400">
              <a:solidFill>
                <a:srgbClr val="C0C9C2">
                  <a:lumMod val="50000"/>
                </a:srgb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600" b="0" i="0" u="none" strike="noStrike" kern="1200" cap="none" spc="0" normalizeH="0" baseline="0" noProof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600" b="0" i="0" u="none" strike="noStrike" kern="1200" cap="none" spc="0" normalizeH="0" baseline="0" noProof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pPr rtl="0"/>
            <a:endParaRPr lang="fr-FR" sz="1600" dirty="0">
              <a:solidFill>
                <a:schemeClr val="tx2">
                  <a:lumMod val="50000"/>
                </a:scheme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</p:txBody>
      </p:sp>
      <p:sp>
        <p:nvSpPr>
          <p:cNvPr id="24" name="Espace réservé de la date 3">
            <a:extLst>
              <a:ext uri="{FF2B5EF4-FFF2-40B4-BE49-F238E27FC236}">
                <a16:creationId xmlns:a16="http://schemas.microsoft.com/office/drawing/2014/main" id="{C4F3CC75-F9FA-4F77-9DD5-7E6C0F5C98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DAD21DBC-786F-45C6-85F7-A4036DD8977A}" type="datetime1">
              <a:rPr lang="fr-FR" smtClean="0"/>
              <a:t>19/06/2022</a:t>
            </a:fld>
            <a:endParaRPr lang="fr-FR" dirty="0"/>
          </a:p>
        </p:txBody>
      </p:sp>
      <p:sp>
        <p:nvSpPr>
          <p:cNvPr id="25" name="Espace réservé du numéro de diapositive 5">
            <a:extLst>
              <a:ext uri="{FF2B5EF4-FFF2-40B4-BE49-F238E27FC236}">
                <a16:creationId xmlns:a16="http://schemas.microsoft.com/office/drawing/2014/main" id="{93B5B65C-5DE0-4F81-8115-758CDB591F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pPr rtl="0"/>
            <a:fld id="{294A09A9-5501-47C1-A89A-A340965A2BE2}" type="slidenum">
              <a:rPr lang="fr-FR" smtClean="0"/>
              <a:pPr rtl="0"/>
              <a:t>‹N°›</a:t>
            </a:fld>
            <a:endParaRPr lang="fr-FR" dirty="0"/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EF4A2ACE-2D85-4F78-818F-BBA6F6F0CC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5530" y="539225"/>
            <a:ext cx="3924300" cy="2434386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7200" dirty="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Font typeface="Arial" panose="020B0604020202020204" pitchFamily="34" charset="0"/>
            </a:pPr>
            <a:r>
              <a:rPr lang="fr-FR"/>
              <a:t>Cliquez pour ajouter un titre</a:t>
            </a:r>
            <a:endParaRPr lang="fr-FR" dirty="0"/>
          </a:p>
        </p:txBody>
      </p:sp>
      <p:cxnSp>
        <p:nvCxnSpPr>
          <p:cNvPr id="3" name="Connecteur droit 2">
            <a:extLst>
              <a:ext uri="{FF2B5EF4-FFF2-40B4-BE49-F238E27FC236}">
                <a16:creationId xmlns:a16="http://schemas.microsoft.com/office/drawing/2014/main" id="{E4DCD8D3-DF79-446E-9961-5797EE888B4C}"/>
              </a:ext>
            </a:extLst>
          </p:cNvPr>
          <p:cNvCxnSpPr>
            <a:cxnSpLocks/>
          </p:cNvCxnSpPr>
          <p:nvPr userDrawn="1"/>
        </p:nvCxnSpPr>
        <p:spPr>
          <a:xfrm>
            <a:off x="1028700" y="457211"/>
            <a:ext cx="1142999" cy="0"/>
          </a:xfrm>
          <a:prstGeom prst="line">
            <a:avLst/>
          </a:prstGeom>
          <a:ln w="158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40217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ynthès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Espace réservé de la date 3">
            <a:extLst>
              <a:ext uri="{FF2B5EF4-FFF2-40B4-BE49-F238E27FC236}">
                <a16:creationId xmlns:a16="http://schemas.microsoft.com/office/drawing/2014/main" id="{FCB4EDDC-C544-421C-905C-A4D40D98A5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E9D3A122-E963-4D70-8BFB-556C9346A885}" type="datetime1">
              <a:rPr lang="fr-FR" noProof="0" smtClean="0"/>
              <a:t>19/06/2022</a:t>
            </a:fld>
            <a:endParaRPr lang="fr-FR" noProof="0"/>
          </a:p>
        </p:txBody>
      </p:sp>
      <p:sp>
        <p:nvSpPr>
          <p:cNvPr id="16" name="Espace réservé du numéro de diapositive 5">
            <a:extLst>
              <a:ext uri="{FF2B5EF4-FFF2-40B4-BE49-F238E27FC236}">
                <a16:creationId xmlns:a16="http://schemas.microsoft.com/office/drawing/2014/main" id="{D9CBFDBF-2D2B-469A-9B2F-72F90474FB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pPr rtl="0"/>
            <a:fld id="{294A09A9-5501-47C1-A89A-A340965A2BE2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1BA55D6-2810-4163-9D43-FEDA674E2D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6829" y="573503"/>
            <a:ext cx="10156826" cy="1369591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sz="7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-FR" noProof="0"/>
              <a:t>Cliquez pour ajouter un titre</a:t>
            </a:r>
          </a:p>
        </p:txBody>
      </p:sp>
      <p:cxnSp>
        <p:nvCxnSpPr>
          <p:cNvPr id="3" name="Connecteur droit 2">
            <a:extLst>
              <a:ext uri="{FF2B5EF4-FFF2-40B4-BE49-F238E27FC236}">
                <a16:creationId xmlns:a16="http://schemas.microsoft.com/office/drawing/2014/main" id="{C9E87E0B-D644-4037-B322-715C648BAD3B}"/>
              </a:ext>
            </a:extLst>
          </p:cNvPr>
          <p:cNvCxnSpPr>
            <a:cxnSpLocks/>
          </p:cNvCxnSpPr>
          <p:nvPr userDrawn="1"/>
        </p:nvCxnSpPr>
        <p:spPr>
          <a:xfrm>
            <a:off x="1028700" y="457211"/>
            <a:ext cx="1142999" cy="0"/>
          </a:xfrm>
          <a:prstGeom prst="line">
            <a:avLst/>
          </a:prstGeom>
          <a:ln w="158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66241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’image 15">
            <a:extLst>
              <a:ext uri="{FF2B5EF4-FFF2-40B4-BE49-F238E27FC236}">
                <a16:creationId xmlns:a16="http://schemas.microsoft.com/office/drawing/2014/main" id="{940246AD-CE4F-4FD8-BCF6-5BA9ED62ACD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10300" y="3543302"/>
            <a:ext cx="4953000" cy="2849562"/>
          </a:xfrm>
        </p:spPr>
        <p:txBody>
          <a:bodyPr rtlCol="0"/>
          <a:lstStyle/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10" name="Espace réservé d’image 13">
            <a:extLst>
              <a:ext uri="{FF2B5EF4-FFF2-40B4-BE49-F238E27FC236}">
                <a16:creationId xmlns:a16="http://schemas.microsoft.com/office/drawing/2014/main" id="{F8ECBB79-D5D3-4ECE-99F9-1B6834629E4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10300" y="465138"/>
            <a:ext cx="4953000" cy="2849562"/>
          </a:xfrm>
        </p:spPr>
        <p:txBody>
          <a:bodyPr rtlCol="0"/>
          <a:lstStyle/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11" name="Espace réservé du texte 22">
            <a:extLst>
              <a:ext uri="{FF2B5EF4-FFF2-40B4-BE49-F238E27FC236}">
                <a16:creationId xmlns:a16="http://schemas.microsoft.com/office/drawing/2014/main" id="{C667C6DE-A3D4-4738-B7FC-43FB39FD7A2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61917" y="517972"/>
            <a:ext cx="2956560" cy="1333500"/>
          </a:xfrm>
        </p:spPr>
        <p:txBody>
          <a:bodyPr rtlCol="0">
            <a:noAutofit/>
          </a:bodyPr>
          <a:lstStyle>
            <a:lvl1pPr marL="0" indent="0">
              <a:lnSpc>
                <a:spcPct val="90000"/>
              </a:lnSpc>
              <a:buNone/>
              <a:defRPr sz="8800" b="1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fr-FR" noProof="0"/>
              <a:t>01</a:t>
            </a:r>
          </a:p>
        </p:txBody>
      </p:sp>
      <p:sp>
        <p:nvSpPr>
          <p:cNvPr id="12" name="Espace réservé du texte 18">
            <a:extLst>
              <a:ext uri="{FF2B5EF4-FFF2-40B4-BE49-F238E27FC236}">
                <a16:creationId xmlns:a16="http://schemas.microsoft.com/office/drawing/2014/main" id="{12C18C04-19C8-4ECC-83E8-6E65128CEF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40130" y="2009776"/>
            <a:ext cx="3924300" cy="2849562"/>
          </a:xfrm>
        </p:spPr>
        <p:txBody>
          <a:bodyPr rtlCol="0">
            <a:normAutofit/>
          </a:bodyPr>
          <a:lstStyle>
            <a:lvl1pPr marL="0" indent="0">
              <a:buNone/>
              <a:defRPr sz="1600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2">
                    <a:lumMod val="50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2">
                    <a:lumMod val="50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2">
                    <a:lumMod val="50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 rtl="0"/>
            <a:r>
              <a:rPr lang="fr-FR" noProof="0"/>
              <a:t>Modifiez les styles du texte</a:t>
            </a:r>
          </a:p>
        </p:txBody>
      </p:sp>
      <p:sp>
        <p:nvSpPr>
          <p:cNvPr id="15" name="Espace réservé du texte 14">
            <a:extLst>
              <a:ext uri="{FF2B5EF4-FFF2-40B4-BE49-F238E27FC236}">
                <a16:creationId xmlns:a16="http://schemas.microsoft.com/office/drawing/2014/main" id="{4D14E5D8-EB42-4C87-B4AE-4746909A2D3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39813" y="5067300"/>
            <a:ext cx="3913187" cy="1319213"/>
          </a:xfrm>
        </p:spPr>
        <p:txBody>
          <a:bodyPr rtlCol="0">
            <a:normAutofit/>
          </a:bodyPr>
          <a:lstStyle>
            <a:lvl1pPr>
              <a:defRPr lang="en-US" sz="1600" kern="1200" dirty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fr-FR" noProof="0"/>
              <a:t>Modifiez les styles du texte</a:t>
            </a:r>
          </a:p>
        </p:txBody>
      </p:sp>
      <p:sp>
        <p:nvSpPr>
          <p:cNvPr id="20" name="Espace réservé de la date 3">
            <a:extLst>
              <a:ext uri="{FF2B5EF4-FFF2-40B4-BE49-F238E27FC236}">
                <a16:creationId xmlns:a16="http://schemas.microsoft.com/office/drawing/2014/main" id="{0649945F-7BBD-4042-AA34-709CE3402E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B19BE314-0B4A-495F-AE7F-F2752E91D6F8}" type="datetime1">
              <a:rPr lang="fr-FR" noProof="0" smtClean="0"/>
              <a:t>19/06/2022</a:t>
            </a:fld>
            <a:endParaRPr lang="fr-FR" noProof="0"/>
          </a:p>
        </p:txBody>
      </p:sp>
      <p:sp>
        <p:nvSpPr>
          <p:cNvPr id="21" name="Espace réservé du numéro de diapositive 5">
            <a:extLst>
              <a:ext uri="{FF2B5EF4-FFF2-40B4-BE49-F238E27FC236}">
                <a16:creationId xmlns:a16="http://schemas.microsoft.com/office/drawing/2014/main" id="{51936C4A-DE5F-4BFE-AED0-47E48CD460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pPr rtl="0"/>
            <a:fld id="{294A09A9-5501-47C1-A89A-A340965A2BE2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14" name="Titre 1">
            <a:extLst>
              <a:ext uri="{FF2B5EF4-FFF2-40B4-BE49-F238E27FC236}">
                <a16:creationId xmlns:a16="http://schemas.microsoft.com/office/drawing/2014/main" id="{F981B703-4F1F-41A6-AD71-3FFB2820FF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40130" y="465136"/>
            <a:ext cx="3935647" cy="1340615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dirty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Font typeface="Arial" panose="020B0604020202020204" pitchFamily="34" charset="0"/>
            </a:pPr>
            <a:r>
              <a:rPr lang="fr-FR" noProof="0"/>
              <a:t>Titre</a:t>
            </a:r>
          </a:p>
        </p:txBody>
      </p:sp>
    </p:spTree>
    <p:extLst>
      <p:ext uri="{BB962C8B-B14F-4D97-AF65-F5344CB8AC3E}">
        <p14:creationId xmlns:p14="http://schemas.microsoft.com/office/powerpoint/2010/main" val="37035630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space réservé du texte 21">
            <a:extLst>
              <a:ext uri="{FF2B5EF4-FFF2-40B4-BE49-F238E27FC236}">
                <a16:creationId xmlns:a16="http://schemas.microsoft.com/office/drawing/2014/main" id="{F2964EA8-200F-47C5-90C2-1DBA3D6D7CD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28700" y="5078187"/>
            <a:ext cx="3222058" cy="964620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2pPr>
            <a:lvl3pPr marL="914400" indent="0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5pPr>
          </a:lstStyle>
          <a:p>
            <a:pPr lvl="0" rtl="0"/>
            <a:r>
              <a:rPr lang="fr-FR" noProof="0"/>
              <a:t>Modifiez les styles du texte</a:t>
            </a:r>
          </a:p>
        </p:txBody>
      </p:sp>
      <p:sp>
        <p:nvSpPr>
          <p:cNvPr id="13" name="Espace réservé d’image 19">
            <a:extLst>
              <a:ext uri="{FF2B5EF4-FFF2-40B4-BE49-F238E27FC236}">
                <a16:creationId xmlns:a16="http://schemas.microsoft.com/office/drawing/2014/main" id="{7878E298-5074-4E51-993E-34931A897F1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21413" y="0"/>
            <a:ext cx="4941887" cy="5726113"/>
          </a:xfrm>
        </p:spPr>
        <p:txBody>
          <a:bodyPr rtlCol="0"/>
          <a:lstStyle/>
          <a:p>
            <a:pPr rtl="0"/>
            <a:r>
              <a:rPr lang="fr-FR" noProof="0"/>
              <a:t>Cliquez sur l'icône pour ajouter une image</a:t>
            </a:r>
          </a:p>
        </p:txBody>
      </p: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42D26D0E-18C6-4DB1-B3A5-75E29BD65B17}"/>
              </a:ext>
            </a:extLst>
          </p:cNvPr>
          <p:cNvCxnSpPr>
            <a:cxnSpLocks/>
          </p:cNvCxnSpPr>
          <p:nvPr userDrawn="1"/>
        </p:nvCxnSpPr>
        <p:spPr>
          <a:xfrm>
            <a:off x="1028700" y="457211"/>
            <a:ext cx="1142999" cy="0"/>
          </a:xfrm>
          <a:prstGeom prst="line">
            <a:avLst/>
          </a:prstGeom>
          <a:noFill/>
          <a:ln w="15875" cap="flat" cmpd="sng" algn="ctr">
            <a:solidFill>
              <a:srgbClr val="BD0C32"/>
            </a:solidFill>
            <a:prstDash val="solid"/>
            <a:miter lim="800000"/>
          </a:ln>
          <a:effectLst/>
        </p:spPr>
      </p:cxnSp>
      <p:sp>
        <p:nvSpPr>
          <p:cNvPr id="2" name="Titre 1">
            <a:extLst>
              <a:ext uri="{FF2B5EF4-FFF2-40B4-BE49-F238E27FC236}">
                <a16:creationId xmlns:a16="http://schemas.microsoft.com/office/drawing/2014/main" id="{3989B90B-5C3C-4760-9360-5AE10BF87B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513" y="480881"/>
            <a:ext cx="5306900" cy="1916330"/>
          </a:xfrm>
        </p:spPr>
        <p:txBody>
          <a:bodyPr vert="horz" lIns="91440" tIns="45720" rIns="91440" bIns="45720" rtlCol="0" anchor="t">
            <a:noAutofit/>
          </a:bodyPr>
          <a:lstStyle>
            <a:lvl1pPr>
              <a:lnSpc>
                <a:spcPct val="90000"/>
              </a:lnSpc>
              <a:defRPr lang="en-US" sz="5400">
                <a:solidFill>
                  <a:schemeClr val="accent2">
                    <a:lumMod val="50000"/>
                  </a:schemeClr>
                </a:solidFill>
                <a:ea typeface="+mn-ea"/>
                <a:cs typeface="+mn-cs"/>
              </a:defRPr>
            </a:lvl1pPr>
          </a:lstStyle>
          <a:p>
            <a:pPr marL="0" lvl="0" indent="0" rtl="0">
              <a:lnSpc>
                <a:spcPts val="65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fr-FR" noProof="0"/>
              <a:t>Modifiez le style du titre</a:t>
            </a:r>
          </a:p>
        </p:txBody>
      </p: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CF559DB2-80DB-F07B-5E6A-DB1C007F41C4}"/>
              </a:ext>
            </a:extLst>
          </p:cNvPr>
          <p:cNvCxnSpPr>
            <a:cxnSpLocks/>
          </p:cNvCxnSpPr>
          <p:nvPr userDrawn="1"/>
        </p:nvCxnSpPr>
        <p:spPr>
          <a:xfrm>
            <a:off x="1020462" y="2166561"/>
            <a:ext cx="1142999" cy="0"/>
          </a:xfrm>
          <a:prstGeom prst="line">
            <a:avLst/>
          </a:prstGeom>
          <a:noFill/>
          <a:ln w="15875" cap="flat" cmpd="sng" algn="ctr">
            <a:solidFill>
              <a:srgbClr val="BD0C32"/>
            </a:solidFill>
            <a:prstDash val="solid"/>
            <a:miter lim="800000"/>
          </a:ln>
          <a:effectLst/>
        </p:spPr>
      </p:cxnSp>
    </p:spTree>
    <p:extLst>
      <p:ext uri="{BB962C8B-B14F-4D97-AF65-F5344CB8AC3E}">
        <p14:creationId xmlns:p14="http://schemas.microsoft.com/office/powerpoint/2010/main" val="29164985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dre du jou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Espace réservé du texte 27">
            <a:extLst>
              <a:ext uri="{FF2B5EF4-FFF2-40B4-BE49-F238E27FC236}">
                <a16:creationId xmlns:a16="http://schemas.microsoft.com/office/drawing/2014/main" id="{661D25CF-5413-4949-A54A-8716608406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258050" y="2000250"/>
            <a:ext cx="4667250" cy="3398837"/>
          </a:xfrm>
        </p:spPr>
        <p:txBody>
          <a:bodyPr rtlCol="0">
            <a:normAutofit/>
          </a:bodyPr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fr-FR" noProof="0"/>
              <a:t>Modifiez les styles du texte</a:t>
            </a:r>
          </a:p>
        </p:txBody>
      </p:sp>
      <p:sp>
        <p:nvSpPr>
          <p:cNvPr id="35" name="Espace réservé de la date 3">
            <a:extLst>
              <a:ext uri="{FF2B5EF4-FFF2-40B4-BE49-F238E27FC236}">
                <a16:creationId xmlns:a16="http://schemas.microsoft.com/office/drawing/2014/main" id="{224E3A4F-8479-4D38-A6D4-85F0883F37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F1ACE888-0AB5-44C0-B3B3-383141469960}" type="datetime1">
              <a:rPr lang="fr-FR" noProof="0" smtClean="0"/>
              <a:t>19/06/2022</a:t>
            </a:fld>
            <a:endParaRPr lang="fr-FR" noProof="0" dirty="0"/>
          </a:p>
        </p:txBody>
      </p:sp>
      <p:sp>
        <p:nvSpPr>
          <p:cNvPr id="36" name="Espace réservé du numéro de diapositive 5">
            <a:extLst>
              <a:ext uri="{FF2B5EF4-FFF2-40B4-BE49-F238E27FC236}">
                <a16:creationId xmlns:a16="http://schemas.microsoft.com/office/drawing/2014/main" id="{D5A5341A-4863-40E8-8B9A-FB4E719257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pPr rtl="0"/>
            <a:fld id="{294A09A9-5501-47C1-A89A-A340965A2BE2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6AD2FED0-CD95-48B0-B54A-1F64F952C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513" y="876299"/>
            <a:ext cx="5181486" cy="2242441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7200">
                <a:solidFill>
                  <a:schemeClr val="accent2">
                    <a:lumMod val="50000"/>
                  </a:schemeClr>
                </a:solidFill>
                <a:ea typeface="+mn-ea"/>
                <a:cs typeface="+mn-cs"/>
              </a:defRPr>
            </a:lvl1pPr>
          </a:lstStyle>
          <a:p>
            <a:pPr marL="0" lvl="0" indent="0" rtl="0">
              <a:lnSpc>
                <a:spcPts val="65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fr-FR" noProof="0"/>
              <a:t>Modifiez le style du titre</a:t>
            </a:r>
          </a:p>
        </p:txBody>
      </p:sp>
      <p:cxnSp>
        <p:nvCxnSpPr>
          <p:cNvPr id="3" name="Connecteur droit 2">
            <a:extLst>
              <a:ext uri="{FF2B5EF4-FFF2-40B4-BE49-F238E27FC236}">
                <a16:creationId xmlns:a16="http://schemas.microsoft.com/office/drawing/2014/main" id="{68EF5E91-A275-4181-9C62-BC0773AD0512}"/>
              </a:ext>
            </a:extLst>
          </p:cNvPr>
          <p:cNvCxnSpPr>
            <a:cxnSpLocks/>
          </p:cNvCxnSpPr>
          <p:nvPr userDrawn="1"/>
        </p:nvCxnSpPr>
        <p:spPr>
          <a:xfrm>
            <a:off x="1028700" y="457211"/>
            <a:ext cx="1142999" cy="0"/>
          </a:xfrm>
          <a:prstGeom prst="line">
            <a:avLst/>
          </a:prstGeom>
          <a:ln w="158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22712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Espace réservé d’image 15">
            <a:extLst>
              <a:ext uri="{FF2B5EF4-FFF2-40B4-BE49-F238E27FC236}">
                <a16:creationId xmlns:a16="http://schemas.microsoft.com/office/drawing/2014/main" id="{423630CA-0A51-4B04-A57B-9E412A8FCD1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847137" y="3862387"/>
            <a:ext cx="2316163" cy="2538413"/>
          </a:xfrm>
        </p:spPr>
        <p:txBody>
          <a:bodyPr rtlCol="0"/>
          <a:lstStyle/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16" name="Espace réservé d’image 15">
            <a:extLst>
              <a:ext uri="{FF2B5EF4-FFF2-40B4-BE49-F238E27FC236}">
                <a16:creationId xmlns:a16="http://schemas.microsoft.com/office/drawing/2014/main" id="{3C994AE8-9E30-418E-8361-5D851AFA42C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10300" y="3854450"/>
            <a:ext cx="2316163" cy="2538413"/>
          </a:xfrm>
        </p:spPr>
        <p:txBody>
          <a:bodyPr rtlCol="0"/>
          <a:lstStyle/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14" name="Espace réservé d’image 13">
            <a:extLst>
              <a:ext uri="{FF2B5EF4-FFF2-40B4-BE49-F238E27FC236}">
                <a16:creationId xmlns:a16="http://schemas.microsoft.com/office/drawing/2014/main" id="{3D4E5783-2917-458E-BE61-F3D5AAA8F97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10300" y="465138"/>
            <a:ext cx="4953000" cy="3090862"/>
          </a:xfrm>
        </p:spPr>
        <p:txBody>
          <a:bodyPr rtlCol="0"/>
          <a:lstStyle/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23" name="Espace réservé du texte 22">
            <a:extLst>
              <a:ext uri="{FF2B5EF4-FFF2-40B4-BE49-F238E27FC236}">
                <a16:creationId xmlns:a16="http://schemas.microsoft.com/office/drawing/2014/main" id="{B1D734B5-5F1C-4E34-81FF-AD75105E839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61917" y="517972"/>
            <a:ext cx="2956560" cy="1333500"/>
          </a:xfrm>
        </p:spPr>
        <p:txBody>
          <a:bodyPr rtlCol="0">
            <a:noAutofit/>
          </a:bodyPr>
          <a:lstStyle>
            <a:lvl1pPr marL="0" indent="0">
              <a:lnSpc>
                <a:spcPct val="90000"/>
              </a:lnSpc>
              <a:buNone/>
              <a:defRPr sz="8800" b="1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01</a:t>
            </a:r>
          </a:p>
        </p:txBody>
      </p:sp>
      <p:sp>
        <p:nvSpPr>
          <p:cNvPr id="19" name="Espace réservé du texte 18">
            <a:extLst>
              <a:ext uri="{FF2B5EF4-FFF2-40B4-BE49-F238E27FC236}">
                <a16:creationId xmlns:a16="http://schemas.microsoft.com/office/drawing/2014/main" id="{65757DE8-43D6-4A47-ABC9-B39EC8016CB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40130" y="2009775"/>
            <a:ext cx="3924300" cy="4391025"/>
          </a:xfrm>
        </p:spPr>
        <p:txBody>
          <a:bodyPr rtlCol="0">
            <a:normAutofit/>
          </a:bodyPr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2">
                    <a:lumMod val="50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2">
                    <a:lumMod val="50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2">
                    <a:lumMod val="50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 rtl="0"/>
            <a:r>
              <a:rPr lang="fr-FR" noProof="0"/>
              <a:t>Modifiez les styles du texte</a:t>
            </a:r>
          </a:p>
        </p:txBody>
      </p:sp>
      <p:sp>
        <p:nvSpPr>
          <p:cNvPr id="30" name="Espace réservé de la date 3">
            <a:extLst>
              <a:ext uri="{FF2B5EF4-FFF2-40B4-BE49-F238E27FC236}">
                <a16:creationId xmlns:a16="http://schemas.microsoft.com/office/drawing/2014/main" id="{984C97B0-0D42-4831-9ABD-390370C0F0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DF4CBDEF-2BF0-445C-945E-28B89E32BFA5}" type="datetime1">
              <a:rPr lang="fr-FR" noProof="0" smtClean="0"/>
              <a:t>19/06/2022</a:t>
            </a:fld>
            <a:endParaRPr lang="fr-FR" noProof="0"/>
          </a:p>
        </p:txBody>
      </p:sp>
      <p:sp>
        <p:nvSpPr>
          <p:cNvPr id="31" name="Espace réservé du numéro de diapositive 5">
            <a:extLst>
              <a:ext uri="{FF2B5EF4-FFF2-40B4-BE49-F238E27FC236}">
                <a16:creationId xmlns:a16="http://schemas.microsoft.com/office/drawing/2014/main" id="{CE8438DF-723C-49AB-AD18-1C40F107F5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pPr rtl="0"/>
            <a:fld id="{294A09A9-5501-47C1-A89A-A340965A2BE2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6032FDE8-62A6-4290-88E6-2795313DE2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8700" y="465137"/>
            <a:ext cx="3935647" cy="1340615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Font typeface="Arial" panose="020B0604020202020204" pitchFamily="34" charset="0"/>
            </a:pPr>
            <a:r>
              <a:rPr lang="fr-FR" noProof="0"/>
              <a:t>Titre</a:t>
            </a:r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ut de sec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Espace réservé du texte 21">
            <a:extLst>
              <a:ext uri="{FF2B5EF4-FFF2-40B4-BE49-F238E27FC236}">
                <a16:creationId xmlns:a16="http://schemas.microsoft.com/office/drawing/2014/main" id="{BC85317C-3A2D-483F-B913-714129E195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773045" y="2426610"/>
            <a:ext cx="2378075" cy="1111250"/>
          </a:xfrm>
        </p:spPr>
        <p:txBody>
          <a:bodyPr rtlCol="0">
            <a:noAutofit/>
          </a:bodyPr>
          <a:lstStyle>
            <a:lvl1pPr marL="0" indent="0">
              <a:lnSpc>
                <a:spcPct val="90000"/>
              </a:lnSpc>
              <a:buNone/>
              <a:defRPr sz="88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fr-FR" noProof="0"/>
              <a:t>02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45DFEC7-1EEC-4FF2-868A-9799EA69FE8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37155" y="2714986"/>
            <a:ext cx="6674802" cy="65532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>
                <a:solidFill>
                  <a:schemeClr val="accent2">
                    <a:lumMod val="50000"/>
                  </a:schemeClr>
                </a:solidFill>
                <a:ea typeface="+mn-ea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Font typeface="Arial" panose="020B0604020202020204" pitchFamily="34" charset="0"/>
            </a:pPr>
            <a:r>
              <a:rPr lang="fr-FR" noProof="0"/>
              <a:t>Cliquez pour modifier le masque</a:t>
            </a:r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que et tableau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de la date 3">
            <a:extLst>
              <a:ext uri="{FF2B5EF4-FFF2-40B4-BE49-F238E27FC236}">
                <a16:creationId xmlns:a16="http://schemas.microsoft.com/office/drawing/2014/main" id="{6E394D08-059F-42CF-AB8C-ED21F3BFB1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5CAA7335-191D-472A-AD8F-7968F48BC974}" type="datetime1">
              <a:rPr lang="fr-FR" noProof="0" smtClean="0"/>
              <a:t>19/06/2022</a:t>
            </a:fld>
            <a:endParaRPr lang="fr-FR" noProof="0"/>
          </a:p>
        </p:txBody>
      </p:sp>
      <p:sp>
        <p:nvSpPr>
          <p:cNvPr id="15" name="Espace réservé du numéro de diapositive 5">
            <a:extLst>
              <a:ext uri="{FF2B5EF4-FFF2-40B4-BE49-F238E27FC236}">
                <a16:creationId xmlns:a16="http://schemas.microsoft.com/office/drawing/2014/main" id="{BDF7B388-741A-4181-9A9E-D8FA8EC49D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pPr rtl="0"/>
            <a:fld id="{294A09A9-5501-47C1-A89A-A340965A2BE2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de la date 3">
            <a:extLst>
              <a:ext uri="{FF2B5EF4-FFF2-40B4-BE49-F238E27FC236}">
                <a16:creationId xmlns:a16="http://schemas.microsoft.com/office/drawing/2014/main" id="{6E394D08-059F-42CF-AB8C-ED21F3BFB1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B82FCACD-CA8C-46E2-B0FA-5A62E72CE583}" type="datetime1">
              <a:rPr lang="fr-FR" noProof="0" smtClean="0"/>
              <a:t>19/06/2022</a:t>
            </a:fld>
            <a:endParaRPr lang="fr-FR" noProof="0"/>
          </a:p>
        </p:txBody>
      </p:sp>
      <p:sp>
        <p:nvSpPr>
          <p:cNvPr id="15" name="Espace réservé du numéro de diapositive 5">
            <a:extLst>
              <a:ext uri="{FF2B5EF4-FFF2-40B4-BE49-F238E27FC236}">
                <a16:creationId xmlns:a16="http://schemas.microsoft.com/office/drawing/2014/main" id="{BDF7B388-741A-4181-9A9E-D8FA8EC49D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pPr rtl="0"/>
            <a:fld id="{294A09A9-5501-47C1-A89A-A340965A2BE2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7" name="Espace réservé d’image 6">
            <a:extLst>
              <a:ext uri="{FF2B5EF4-FFF2-40B4-BE49-F238E27FC236}">
                <a16:creationId xmlns:a16="http://schemas.microsoft.com/office/drawing/2014/main" id="{2364FFEF-B933-46C6-A918-A80C987DB70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22147" y="0"/>
            <a:ext cx="3938588" cy="6400800"/>
          </a:xfrm>
        </p:spPr>
        <p:txBody>
          <a:bodyPr rtlCol="0"/>
          <a:lstStyle/>
          <a:p>
            <a:pPr rtl="0"/>
            <a:r>
              <a:rPr lang="fr-FR" noProof="0"/>
              <a:t>Cliquez sur l'icône pour ajouter une image</a:t>
            </a:r>
          </a:p>
        </p:txBody>
      </p:sp>
      <p:pic>
        <p:nvPicPr>
          <p:cNvPr id="4" name="Image 3" hidden="1">
            <a:extLst>
              <a:ext uri="{FF2B5EF4-FFF2-40B4-BE49-F238E27FC236}">
                <a16:creationId xmlns:a16="http://schemas.microsoft.com/office/drawing/2014/main" id="{59E5EAF8-68C2-4910-8F66-D9320B9574C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947967" y="2105933"/>
            <a:ext cx="5297883" cy="1024217"/>
          </a:xfrm>
          <a:prstGeom prst="rect">
            <a:avLst/>
          </a:prstGeom>
        </p:spPr>
      </p:pic>
      <p:sp>
        <p:nvSpPr>
          <p:cNvPr id="5" name="Titre 4">
            <a:extLst>
              <a:ext uri="{FF2B5EF4-FFF2-40B4-BE49-F238E27FC236}">
                <a16:creationId xmlns:a16="http://schemas.microsoft.com/office/drawing/2014/main" id="{E3BE48E1-D3BE-4B52-B2EC-13A514CB0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7966" y="2105933"/>
            <a:ext cx="5297883" cy="2237467"/>
          </a:xfrm>
        </p:spPr>
        <p:txBody>
          <a:bodyPr rtlCol="0" anchor="t">
            <a:normAutofit/>
          </a:bodyPr>
          <a:lstStyle>
            <a:lvl1pPr>
              <a:lnSpc>
                <a:spcPct val="150000"/>
              </a:lnSpc>
              <a:spcBef>
                <a:spcPts val="1000"/>
              </a:spcBef>
              <a:defRPr sz="2000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251674530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ronologi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Espace réservé de la date 3">
            <a:extLst>
              <a:ext uri="{FF2B5EF4-FFF2-40B4-BE49-F238E27FC236}">
                <a16:creationId xmlns:a16="http://schemas.microsoft.com/office/drawing/2014/main" id="{50815B22-13FE-47CD-9F79-73704A278B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5FE8F19-D0C9-4FEB-B4C6-FFDB66603E6B}" type="datetime1">
              <a:rPr lang="fr-FR" noProof="0" smtClean="0"/>
              <a:t>19/06/2022</a:t>
            </a:fld>
            <a:endParaRPr lang="fr-FR" noProof="0"/>
          </a:p>
        </p:txBody>
      </p:sp>
      <p:sp>
        <p:nvSpPr>
          <p:cNvPr id="16" name="Espace réservé du numéro de diapositive 5">
            <a:extLst>
              <a:ext uri="{FF2B5EF4-FFF2-40B4-BE49-F238E27FC236}">
                <a16:creationId xmlns:a16="http://schemas.microsoft.com/office/drawing/2014/main" id="{D7669539-CB64-44F5-999D-7B9E61F8AF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pPr rtl="0"/>
            <a:fld id="{294A09A9-5501-47C1-A89A-A340965A2BE2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22BA076-F3B9-47CB-80C2-BE29F157D044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854075" y="1625600"/>
            <a:ext cx="10499725" cy="4860925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E909627E-FE70-43A1-B0CB-4D4F6C32C2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4074" y="122239"/>
            <a:ext cx="10499725" cy="1355724"/>
          </a:xfr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lang="en-US">
                <a:solidFill>
                  <a:schemeClr val="accent2">
                    <a:lumMod val="50000"/>
                  </a:schemeClr>
                </a:solidFill>
                <a:ea typeface="+mn-ea"/>
                <a:cs typeface="+mn-cs"/>
              </a:defRPr>
            </a:lvl1pPr>
          </a:lstStyle>
          <a:p>
            <a:pPr lvl="0" rtl="0"/>
            <a:r>
              <a:rPr lang="fr-FR" noProof="0"/>
              <a:t>Modifiez les styles du texte</a:t>
            </a:r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dre du jou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Espace réservé du texte 27">
            <a:extLst>
              <a:ext uri="{FF2B5EF4-FFF2-40B4-BE49-F238E27FC236}">
                <a16:creationId xmlns:a16="http://schemas.microsoft.com/office/drawing/2014/main" id="{661D25CF-5413-4949-A54A-8716608406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258050" y="2000250"/>
            <a:ext cx="4667250" cy="3398837"/>
          </a:xfrm>
        </p:spPr>
        <p:txBody>
          <a:bodyPr rtlCol="0">
            <a:normAutofit/>
          </a:bodyPr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fr-FR" noProof="0"/>
              <a:t>Modifiez les styles du texte</a:t>
            </a:r>
          </a:p>
        </p:txBody>
      </p:sp>
      <p:sp>
        <p:nvSpPr>
          <p:cNvPr id="35" name="Espace réservé de la date 3">
            <a:extLst>
              <a:ext uri="{FF2B5EF4-FFF2-40B4-BE49-F238E27FC236}">
                <a16:creationId xmlns:a16="http://schemas.microsoft.com/office/drawing/2014/main" id="{224E3A4F-8479-4D38-A6D4-85F0883F37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A096FE4-4446-4246-95E6-C5ACBB01DCCF}" type="datetime1">
              <a:rPr lang="fr-FR" noProof="0" smtClean="0"/>
              <a:t>19/06/2022</a:t>
            </a:fld>
            <a:endParaRPr lang="fr-FR" noProof="0"/>
          </a:p>
        </p:txBody>
      </p:sp>
      <p:sp>
        <p:nvSpPr>
          <p:cNvPr id="36" name="Espace réservé du numéro de diapositive 5">
            <a:extLst>
              <a:ext uri="{FF2B5EF4-FFF2-40B4-BE49-F238E27FC236}">
                <a16:creationId xmlns:a16="http://schemas.microsoft.com/office/drawing/2014/main" id="{D5A5341A-4863-40E8-8B9A-FB4E719257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pPr rtl="0"/>
            <a:fld id="{294A09A9-5501-47C1-A89A-A340965A2BE2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6AD2FED0-CD95-48B0-B54A-1F64F952C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513" y="876299"/>
            <a:ext cx="5181486" cy="2242441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7200">
                <a:solidFill>
                  <a:schemeClr val="accent2">
                    <a:lumMod val="50000"/>
                  </a:schemeClr>
                </a:solidFill>
                <a:ea typeface="+mn-ea"/>
                <a:cs typeface="+mn-cs"/>
              </a:defRPr>
            </a:lvl1pPr>
          </a:lstStyle>
          <a:p>
            <a:pPr marL="0" lvl="0" indent="0" rtl="0">
              <a:lnSpc>
                <a:spcPts val="65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fr-FR" noProof="0"/>
              <a:t>Modifiez le style du titre</a:t>
            </a:r>
          </a:p>
        </p:txBody>
      </p:sp>
      <p:cxnSp>
        <p:nvCxnSpPr>
          <p:cNvPr id="3" name="Connecteur droit 2">
            <a:extLst>
              <a:ext uri="{FF2B5EF4-FFF2-40B4-BE49-F238E27FC236}">
                <a16:creationId xmlns:a16="http://schemas.microsoft.com/office/drawing/2014/main" id="{68EF5E91-A275-4181-9C62-BC0773AD0512}"/>
              </a:ext>
            </a:extLst>
          </p:cNvPr>
          <p:cNvCxnSpPr>
            <a:cxnSpLocks/>
          </p:cNvCxnSpPr>
          <p:nvPr userDrawn="1"/>
        </p:nvCxnSpPr>
        <p:spPr>
          <a:xfrm>
            <a:off x="1028700" y="457211"/>
            <a:ext cx="1142999" cy="0"/>
          </a:xfrm>
          <a:prstGeom prst="line">
            <a:avLst/>
          </a:prstGeom>
          <a:ln w="158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05935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Équip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Espace réservé du texte 22">
            <a:extLst>
              <a:ext uri="{FF2B5EF4-FFF2-40B4-BE49-F238E27FC236}">
                <a16:creationId xmlns:a16="http://schemas.microsoft.com/office/drawing/2014/main" id="{41BF345D-81AF-4851-83A1-62339848905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61917" y="517972"/>
            <a:ext cx="3108960" cy="1333500"/>
          </a:xfrm>
        </p:spPr>
        <p:txBody>
          <a:bodyPr rtlCol="0">
            <a:noAutofit/>
          </a:bodyPr>
          <a:lstStyle>
            <a:lvl1pPr marL="0" indent="0">
              <a:lnSpc>
                <a:spcPct val="90000"/>
              </a:lnSpc>
              <a:buNone/>
              <a:defRPr sz="8800" b="1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01</a:t>
            </a:r>
          </a:p>
        </p:txBody>
      </p:sp>
      <p:sp>
        <p:nvSpPr>
          <p:cNvPr id="21" name="Espace réservé d’image 20">
            <a:extLst>
              <a:ext uri="{FF2B5EF4-FFF2-40B4-BE49-F238E27FC236}">
                <a16:creationId xmlns:a16="http://schemas.microsoft.com/office/drawing/2014/main" id="{EC4F3A57-45ED-498D-858C-3EE63DF129C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36601" y="3552677"/>
            <a:ext cx="1874874" cy="2848123"/>
          </a:xfrm>
        </p:spPr>
        <p:txBody>
          <a:bodyPr rtlCol="0"/>
          <a:lstStyle/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22" name="Espace réservé d’image 20">
            <a:extLst>
              <a:ext uri="{FF2B5EF4-FFF2-40B4-BE49-F238E27FC236}">
                <a16:creationId xmlns:a16="http://schemas.microsoft.com/office/drawing/2014/main" id="{1AC5BB09-E3BA-4948-93B3-EDCAAB80311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101197" y="3552677"/>
            <a:ext cx="1874874" cy="2848123"/>
          </a:xfrm>
        </p:spPr>
        <p:txBody>
          <a:bodyPr rtlCol="0"/>
          <a:lstStyle/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23" name="Espace réservé d’image 20">
            <a:extLst>
              <a:ext uri="{FF2B5EF4-FFF2-40B4-BE49-F238E27FC236}">
                <a16:creationId xmlns:a16="http://schemas.microsoft.com/office/drawing/2014/main" id="{BF83C6B7-5484-4586-8830-098BDCD9C98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66324" y="3552677"/>
            <a:ext cx="1874874" cy="2848123"/>
          </a:xfrm>
        </p:spPr>
        <p:txBody>
          <a:bodyPr rtlCol="0"/>
          <a:lstStyle/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24" name="Espace réservé d’image 20">
            <a:extLst>
              <a:ext uri="{FF2B5EF4-FFF2-40B4-BE49-F238E27FC236}">
                <a16:creationId xmlns:a16="http://schemas.microsoft.com/office/drawing/2014/main" id="{0C5663B1-EED6-4D80-A7C2-19E1366387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239069" y="3552677"/>
            <a:ext cx="1874874" cy="2848123"/>
          </a:xfrm>
        </p:spPr>
        <p:txBody>
          <a:bodyPr rtlCol="0"/>
          <a:lstStyle/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25" name="Espace réservé d’image 20">
            <a:extLst>
              <a:ext uri="{FF2B5EF4-FFF2-40B4-BE49-F238E27FC236}">
                <a16:creationId xmlns:a16="http://schemas.microsoft.com/office/drawing/2014/main" id="{D21E7B61-407B-40A7-9AF6-0D7E7106BCF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296046" y="3552677"/>
            <a:ext cx="1874874" cy="2848123"/>
          </a:xfrm>
        </p:spPr>
        <p:txBody>
          <a:bodyPr rtlCol="0"/>
          <a:lstStyle/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30" name="Espace réservé de la date 3">
            <a:extLst>
              <a:ext uri="{FF2B5EF4-FFF2-40B4-BE49-F238E27FC236}">
                <a16:creationId xmlns:a16="http://schemas.microsoft.com/office/drawing/2014/main" id="{415C3ACC-5A8A-46E6-BA0D-90ADD27E2F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E208AA8D-68CD-4C42-9492-A9AEA735DC82}" type="datetime1">
              <a:rPr lang="fr-FR" noProof="0" smtClean="0"/>
              <a:t>19/06/2022</a:t>
            </a:fld>
            <a:endParaRPr lang="fr-FR" noProof="0"/>
          </a:p>
        </p:txBody>
      </p:sp>
      <p:sp>
        <p:nvSpPr>
          <p:cNvPr id="31" name="Espace réservé du numéro de diapositive 5">
            <a:extLst>
              <a:ext uri="{FF2B5EF4-FFF2-40B4-BE49-F238E27FC236}">
                <a16:creationId xmlns:a16="http://schemas.microsoft.com/office/drawing/2014/main" id="{0D00A5C2-DCEE-4CB3-9307-61EB88B1D5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pPr rtl="0"/>
            <a:fld id="{294A09A9-5501-47C1-A89A-A340965A2BE2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3E8CB70-B054-4294-AD29-EE7A75C72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560" y="651507"/>
            <a:ext cx="8991563" cy="1005839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lnSpc>
                <a:spcPct val="90000"/>
              </a:lnSpc>
              <a:defRPr lang="en-US">
                <a:solidFill>
                  <a:schemeClr val="accent2">
                    <a:lumMod val="50000"/>
                  </a:schemeClr>
                </a:solidFill>
                <a:ea typeface="+mn-ea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Font typeface="Arial" panose="020B0604020202020204" pitchFamily="34" charset="0"/>
            </a:pPr>
            <a:r>
              <a:rPr lang="fr-FR" noProof="0"/>
              <a:t>Modifiez le style du titre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8E0D608-4E7A-4014-9F62-CB43A0C8394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36638" y="2717800"/>
            <a:ext cx="1866900" cy="711200"/>
          </a:xfrm>
        </p:spPr>
        <p:txBody>
          <a:bodyPr rtlCol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fr-FR" noProof="0"/>
              <a:t>Nom</a:t>
            </a:r>
          </a:p>
          <a:p>
            <a:pPr lvl="0" rtl="0"/>
            <a:r>
              <a:rPr lang="fr-FR" noProof="0"/>
              <a:t>Titre</a:t>
            </a:r>
          </a:p>
        </p:txBody>
      </p:sp>
      <p:sp>
        <p:nvSpPr>
          <p:cNvPr id="26" name="Espace réservé du texte 3">
            <a:extLst>
              <a:ext uri="{FF2B5EF4-FFF2-40B4-BE49-F238E27FC236}">
                <a16:creationId xmlns:a16="http://schemas.microsoft.com/office/drawing/2014/main" id="{9C3A63B0-4EEA-45BC-A016-5FDA0969EA0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086100" y="2718405"/>
            <a:ext cx="1866900" cy="711200"/>
          </a:xfrm>
        </p:spPr>
        <p:txBody>
          <a:bodyPr rtlCol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fr-FR" noProof="0"/>
              <a:t>Nom</a:t>
            </a:r>
          </a:p>
          <a:p>
            <a:pPr lvl="0" rtl="0"/>
            <a:r>
              <a:rPr lang="fr-FR" noProof="0"/>
              <a:t>Titre</a:t>
            </a:r>
          </a:p>
        </p:txBody>
      </p:sp>
      <p:sp>
        <p:nvSpPr>
          <p:cNvPr id="27" name="Espace réservé du texte 3">
            <a:extLst>
              <a:ext uri="{FF2B5EF4-FFF2-40B4-BE49-F238E27FC236}">
                <a16:creationId xmlns:a16="http://schemas.microsoft.com/office/drawing/2014/main" id="{7080679B-5220-4478-B631-7112F870B7A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43500" y="2718405"/>
            <a:ext cx="1866900" cy="711200"/>
          </a:xfrm>
        </p:spPr>
        <p:txBody>
          <a:bodyPr rtlCol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fr-FR" noProof="0"/>
              <a:t>Nom</a:t>
            </a:r>
          </a:p>
          <a:p>
            <a:pPr lvl="0" rtl="0"/>
            <a:r>
              <a:rPr lang="fr-FR" noProof="0"/>
              <a:t>Titre</a:t>
            </a:r>
          </a:p>
        </p:txBody>
      </p:sp>
      <p:sp>
        <p:nvSpPr>
          <p:cNvPr id="28" name="Espace réservé du texte 3">
            <a:extLst>
              <a:ext uri="{FF2B5EF4-FFF2-40B4-BE49-F238E27FC236}">
                <a16:creationId xmlns:a16="http://schemas.microsoft.com/office/drawing/2014/main" id="{9E4F61A3-2797-46FB-ACA7-0443E3BBDD2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239070" y="2718405"/>
            <a:ext cx="1866900" cy="711200"/>
          </a:xfrm>
        </p:spPr>
        <p:txBody>
          <a:bodyPr rtlCol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fr-FR" noProof="0"/>
              <a:t>Nom</a:t>
            </a:r>
          </a:p>
          <a:p>
            <a:pPr lvl="0" rtl="0"/>
            <a:r>
              <a:rPr lang="fr-FR" noProof="0"/>
              <a:t>Titre</a:t>
            </a:r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14ED733B-1DE9-4FDC-BD5F-2BE3BB07C93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304020" y="2718405"/>
            <a:ext cx="1866900" cy="711200"/>
          </a:xfrm>
        </p:spPr>
        <p:txBody>
          <a:bodyPr rtlCol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fr-FR" noProof="0"/>
              <a:t>Nom</a:t>
            </a:r>
          </a:p>
          <a:p>
            <a:pPr lvl="0" rtl="0"/>
            <a:r>
              <a:rPr lang="fr-FR" noProof="0"/>
              <a:t>Titre</a:t>
            </a:r>
          </a:p>
        </p:txBody>
      </p:sp>
    </p:spTree>
    <p:extLst>
      <p:ext uri="{BB962C8B-B14F-4D97-AF65-F5344CB8AC3E}">
        <p14:creationId xmlns:p14="http://schemas.microsoft.com/office/powerpoint/2010/main" val="24058580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nne de contenu 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99F0629D-1A5F-4F4F-90D6-430379624EFF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925282" y="1483182"/>
            <a:ext cx="10627182" cy="4473575"/>
          </a:xfrm>
        </p:spPr>
        <p:txBody>
          <a:bodyPr rtlCol="0">
            <a:normAutofit/>
          </a:bodyPr>
          <a:lstStyle>
            <a:lvl1pPr marL="0" indent="0">
              <a:buNone/>
              <a:defRPr/>
            </a:lvl1pPr>
          </a:lstStyle>
          <a:p>
            <a:pPr lvl="0" rtl="0"/>
            <a:r>
              <a:rPr lang="fr-FR" sz="1600" noProof="0">
                <a:solidFill>
                  <a:schemeClr val="tx2">
                    <a:lumMod val="50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rPr>
              <a:t>Cliquez pour modifier les styles du texte du masque</a:t>
            </a:r>
          </a:p>
        </p:txBody>
      </p:sp>
      <p:sp>
        <p:nvSpPr>
          <p:cNvPr id="17" name="Espace réservé de la date 3">
            <a:extLst>
              <a:ext uri="{FF2B5EF4-FFF2-40B4-BE49-F238E27FC236}">
                <a16:creationId xmlns:a16="http://schemas.microsoft.com/office/drawing/2014/main" id="{218C063B-0EE9-4FD5-A116-241C245452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42A984FC-6A6A-4488-8423-023CB2C66AE5}" type="datetime1">
              <a:rPr lang="fr-FR" noProof="0" smtClean="0"/>
              <a:t>19/06/2022</a:t>
            </a:fld>
            <a:endParaRPr lang="fr-FR" noProof="0"/>
          </a:p>
        </p:txBody>
      </p:sp>
      <p:sp>
        <p:nvSpPr>
          <p:cNvPr id="18" name="Espace réservé du numéro de diapositive 5">
            <a:extLst>
              <a:ext uri="{FF2B5EF4-FFF2-40B4-BE49-F238E27FC236}">
                <a16:creationId xmlns:a16="http://schemas.microsoft.com/office/drawing/2014/main" id="{D417B369-6569-4DCC-B684-BE1A7C5D0B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pPr rtl="0"/>
            <a:fld id="{294A09A9-5501-47C1-A89A-A340965A2BE2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AEEC1A7-43C3-481E-95D0-5616242E1A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5534" y="539225"/>
            <a:ext cx="8991416" cy="889524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48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-FR" noProof="0" dirty="0"/>
              <a:t>Cliquez pour ajouter un titre</a:t>
            </a:r>
          </a:p>
        </p:txBody>
      </p:sp>
      <p:cxnSp>
        <p:nvCxnSpPr>
          <p:cNvPr id="3" name="Connecteur droit 2">
            <a:extLst>
              <a:ext uri="{FF2B5EF4-FFF2-40B4-BE49-F238E27FC236}">
                <a16:creationId xmlns:a16="http://schemas.microsoft.com/office/drawing/2014/main" id="{DC6CF0E0-8FF2-4FE7-AC69-85BEFA656508}"/>
              </a:ext>
            </a:extLst>
          </p:cNvPr>
          <p:cNvCxnSpPr>
            <a:cxnSpLocks/>
          </p:cNvCxnSpPr>
          <p:nvPr userDrawn="1"/>
        </p:nvCxnSpPr>
        <p:spPr>
          <a:xfrm>
            <a:off x="1028700" y="457211"/>
            <a:ext cx="1142999" cy="0"/>
          </a:xfrm>
          <a:prstGeom prst="line">
            <a:avLst/>
          </a:prstGeom>
          <a:ln w="158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nne de contenu 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Espace réservé d’image 16">
            <a:extLst>
              <a:ext uri="{FF2B5EF4-FFF2-40B4-BE49-F238E27FC236}">
                <a16:creationId xmlns:a16="http://schemas.microsoft.com/office/drawing/2014/main" id="{0337C3D7-7DDB-42A8-901A-EC153DD2745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10300" y="0"/>
            <a:ext cx="4953000" cy="3302000"/>
          </a:xfrm>
        </p:spPr>
        <p:txBody>
          <a:bodyPr rtlCol="0"/>
          <a:lstStyle/>
          <a:p>
            <a:pPr rtl="0"/>
            <a:r>
              <a:rPr lang="fr-FR"/>
              <a:t>Cliquez sur l'icône pour ajouter une image</a:t>
            </a:r>
            <a:endParaRPr lang="fr-FR" dirty="0"/>
          </a:p>
        </p:txBody>
      </p:sp>
      <p:sp>
        <p:nvSpPr>
          <p:cNvPr id="10" name="Espace réservé du contenu 2">
            <a:extLst>
              <a:ext uri="{FF2B5EF4-FFF2-40B4-BE49-F238E27FC236}">
                <a16:creationId xmlns:a16="http://schemas.microsoft.com/office/drawing/2014/main" id="{27B95226-A076-4D55-B408-1389A2F8C7A0}"/>
              </a:ext>
            </a:extLst>
          </p:cNvPr>
          <p:cNvSpPr>
            <a:spLocks noGrp="1"/>
          </p:cNvSpPr>
          <p:nvPr>
            <p:ph idx="4294967295" hasCustomPrompt="1"/>
          </p:nvPr>
        </p:nvSpPr>
        <p:spPr>
          <a:xfrm>
            <a:off x="1028700" y="3556002"/>
            <a:ext cx="3108960" cy="2286000"/>
          </a:xfrm>
        </p:spPr>
        <p:txBody>
          <a:bodyPr rtlCol="0">
            <a:normAutofit/>
          </a:bodyPr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400" b="0" i="0" u="none" strike="noStrike" kern="1200" cap="none" spc="0" normalizeH="0" noProof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latin typeface="Biome Light" panose="020B0303030204020804" pitchFamily="34" charset="0"/>
                <a:ea typeface="+mn-ea"/>
                <a:cs typeface="Biome Light" panose="020B0303030204020804" pitchFamily="34" charset="0"/>
              </a:rPr>
              <a:t>Insérer du texte</a:t>
            </a:r>
            <a:endParaRPr lang="fr-FR" sz="1400">
              <a:solidFill>
                <a:srgbClr val="C0C9C2">
                  <a:lumMod val="50000"/>
                </a:srgb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600" b="0" i="0" u="none" strike="noStrike" kern="1200" cap="none" spc="0" normalizeH="0" baseline="0" noProof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600" b="0" i="0" u="none" strike="noStrike" kern="1200" cap="none" spc="0" normalizeH="0" baseline="0" noProof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pPr rtl="0"/>
            <a:endParaRPr lang="fr-FR" sz="1600" dirty="0">
              <a:solidFill>
                <a:schemeClr val="tx2">
                  <a:lumMod val="50000"/>
                </a:scheme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</p:txBody>
      </p:sp>
      <p:sp>
        <p:nvSpPr>
          <p:cNvPr id="14" name="Espace réservé du contenu 2">
            <a:extLst>
              <a:ext uri="{FF2B5EF4-FFF2-40B4-BE49-F238E27FC236}">
                <a16:creationId xmlns:a16="http://schemas.microsoft.com/office/drawing/2014/main" id="{86673F10-179D-4539-AA33-AE34EC0457EF}"/>
              </a:ext>
            </a:extLst>
          </p:cNvPr>
          <p:cNvSpPr>
            <a:spLocks noGrp="1"/>
          </p:cNvSpPr>
          <p:nvPr>
            <p:ph idx="4294967295" hasCustomPrompt="1"/>
          </p:nvPr>
        </p:nvSpPr>
        <p:spPr>
          <a:xfrm>
            <a:off x="4541520" y="3556001"/>
            <a:ext cx="3108960" cy="2285999"/>
          </a:xfrm>
        </p:spPr>
        <p:txBody>
          <a:bodyPr rtlCol="0">
            <a:normAutofit/>
          </a:bodyPr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400" b="0" i="0" u="none" strike="noStrike" kern="1200" cap="none" spc="0" normalizeH="0" noProof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latin typeface="Biome Light" panose="020B0303030204020804" pitchFamily="34" charset="0"/>
                <a:ea typeface="+mn-ea"/>
                <a:cs typeface="Biome Light" panose="020B0303030204020804" pitchFamily="34" charset="0"/>
              </a:rPr>
              <a:t>Insérer du texte</a:t>
            </a:r>
            <a:endParaRPr lang="fr-FR" sz="1400">
              <a:solidFill>
                <a:srgbClr val="C0C9C2">
                  <a:lumMod val="50000"/>
                </a:srgb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600" b="0" i="0" u="none" strike="noStrike" kern="1200" cap="none" spc="0" normalizeH="0" baseline="0" noProof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600" b="0" i="0" u="none" strike="noStrike" kern="1200" cap="none" spc="0" normalizeH="0" baseline="0" noProof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pPr rtl="0"/>
            <a:endParaRPr lang="fr-FR" sz="1600" dirty="0">
              <a:solidFill>
                <a:schemeClr val="tx2">
                  <a:lumMod val="50000"/>
                </a:scheme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</p:txBody>
      </p:sp>
      <p:sp>
        <p:nvSpPr>
          <p:cNvPr id="19" name="Espace réservé du contenu 2">
            <a:extLst>
              <a:ext uri="{FF2B5EF4-FFF2-40B4-BE49-F238E27FC236}">
                <a16:creationId xmlns:a16="http://schemas.microsoft.com/office/drawing/2014/main" id="{EB6CFC30-1A59-4D28-9E30-0FF7D632C6A2}"/>
              </a:ext>
            </a:extLst>
          </p:cNvPr>
          <p:cNvSpPr>
            <a:spLocks noGrp="1"/>
          </p:cNvSpPr>
          <p:nvPr>
            <p:ph idx="4294967295" hasCustomPrompt="1"/>
          </p:nvPr>
        </p:nvSpPr>
        <p:spPr>
          <a:xfrm>
            <a:off x="8054340" y="3556001"/>
            <a:ext cx="3108960" cy="2285999"/>
          </a:xfrm>
        </p:spPr>
        <p:txBody>
          <a:bodyPr rtlCol="0">
            <a:normAutofit/>
          </a:bodyPr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400" b="0" i="0" u="none" strike="noStrike" kern="1200" cap="none" spc="0" normalizeH="0" noProof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latin typeface="Biome Light" panose="020B0303030204020804" pitchFamily="34" charset="0"/>
                <a:ea typeface="+mn-ea"/>
                <a:cs typeface="Biome Light" panose="020B0303030204020804" pitchFamily="34" charset="0"/>
              </a:rPr>
              <a:t>Insérer du texte</a:t>
            </a:r>
            <a:endParaRPr lang="fr-FR" sz="1400">
              <a:solidFill>
                <a:srgbClr val="C0C9C2">
                  <a:lumMod val="50000"/>
                </a:srgb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600" b="0" i="0" u="none" strike="noStrike" kern="1200" cap="none" spc="0" normalizeH="0" baseline="0" noProof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600" b="0" i="0" u="none" strike="noStrike" kern="1200" cap="none" spc="0" normalizeH="0" baseline="0" noProof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pPr rtl="0"/>
            <a:endParaRPr lang="fr-FR" sz="1600" dirty="0">
              <a:solidFill>
                <a:schemeClr val="tx2">
                  <a:lumMod val="50000"/>
                </a:scheme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</p:txBody>
      </p:sp>
      <p:sp>
        <p:nvSpPr>
          <p:cNvPr id="24" name="Espace réservé de la date 3">
            <a:extLst>
              <a:ext uri="{FF2B5EF4-FFF2-40B4-BE49-F238E27FC236}">
                <a16:creationId xmlns:a16="http://schemas.microsoft.com/office/drawing/2014/main" id="{C4F3CC75-F9FA-4F77-9DD5-7E6C0F5C98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514C9719-240D-4E4C-A264-83E742FCB5DC}" type="datetime1">
              <a:rPr lang="fr-FR" smtClean="0"/>
              <a:t>19/06/2022</a:t>
            </a:fld>
            <a:endParaRPr lang="fr-FR" dirty="0"/>
          </a:p>
        </p:txBody>
      </p:sp>
      <p:sp>
        <p:nvSpPr>
          <p:cNvPr id="25" name="Espace réservé du numéro de diapositive 5">
            <a:extLst>
              <a:ext uri="{FF2B5EF4-FFF2-40B4-BE49-F238E27FC236}">
                <a16:creationId xmlns:a16="http://schemas.microsoft.com/office/drawing/2014/main" id="{93B5B65C-5DE0-4F81-8115-758CDB591F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pPr rtl="0"/>
            <a:fld id="{294A09A9-5501-47C1-A89A-A340965A2BE2}" type="slidenum">
              <a:rPr lang="fr-FR" smtClean="0"/>
              <a:pPr rtl="0"/>
              <a:t>‹N°›</a:t>
            </a:fld>
            <a:endParaRPr lang="fr-FR" dirty="0"/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EF4A2ACE-2D85-4F78-818F-BBA6F6F0CC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5530" y="539225"/>
            <a:ext cx="3924300" cy="2434386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7200" dirty="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Font typeface="Arial" panose="020B0604020202020204" pitchFamily="34" charset="0"/>
            </a:pPr>
            <a:r>
              <a:rPr lang="fr-FR"/>
              <a:t>Cliquez pour ajouter un titre</a:t>
            </a:r>
            <a:endParaRPr lang="fr-FR" dirty="0"/>
          </a:p>
        </p:txBody>
      </p:sp>
      <p:cxnSp>
        <p:nvCxnSpPr>
          <p:cNvPr id="3" name="Connecteur droit 2">
            <a:extLst>
              <a:ext uri="{FF2B5EF4-FFF2-40B4-BE49-F238E27FC236}">
                <a16:creationId xmlns:a16="http://schemas.microsoft.com/office/drawing/2014/main" id="{E4DCD8D3-DF79-446E-9961-5797EE888B4C}"/>
              </a:ext>
            </a:extLst>
          </p:cNvPr>
          <p:cNvCxnSpPr>
            <a:cxnSpLocks/>
          </p:cNvCxnSpPr>
          <p:nvPr userDrawn="1"/>
        </p:nvCxnSpPr>
        <p:spPr>
          <a:xfrm>
            <a:off x="1028700" y="457211"/>
            <a:ext cx="1142999" cy="0"/>
          </a:xfrm>
          <a:prstGeom prst="line">
            <a:avLst/>
          </a:prstGeom>
          <a:ln w="158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ynthès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Espace réservé de la date 3">
            <a:extLst>
              <a:ext uri="{FF2B5EF4-FFF2-40B4-BE49-F238E27FC236}">
                <a16:creationId xmlns:a16="http://schemas.microsoft.com/office/drawing/2014/main" id="{FCB4EDDC-C544-421C-905C-A4D40D98A5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382B1925-DD99-4E01-A88B-34C20B9DCAEE}" type="datetime1">
              <a:rPr lang="fr-FR" noProof="0" smtClean="0"/>
              <a:t>19/06/2022</a:t>
            </a:fld>
            <a:endParaRPr lang="fr-FR" noProof="0"/>
          </a:p>
        </p:txBody>
      </p:sp>
      <p:sp>
        <p:nvSpPr>
          <p:cNvPr id="16" name="Espace réservé du numéro de diapositive 5">
            <a:extLst>
              <a:ext uri="{FF2B5EF4-FFF2-40B4-BE49-F238E27FC236}">
                <a16:creationId xmlns:a16="http://schemas.microsoft.com/office/drawing/2014/main" id="{D9CBFDBF-2D2B-469A-9B2F-72F90474FB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pPr rtl="0"/>
            <a:fld id="{294A09A9-5501-47C1-A89A-A340965A2BE2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1BA55D6-2810-4163-9D43-FEDA674E2D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6829" y="573503"/>
            <a:ext cx="10156826" cy="1369591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sz="54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-FR" noProof="0" dirty="0"/>
              <a:t>Cliquez pour ajouter un titre</a:t>
            </a:r>
          </a:p>
        </p:txBody>
      </p:sp>
      <p:cxnSp>
        <p:nvCxnSpPr>
          <p:cNvPr id="3" name="Connecteur droit 2">
            <a:extLst>
              <a:ext uri="{FF2B5EF4-FFF2-40B4-BE49-F238E27FC236}">
                <a16:creationId xmlns:a16="http://schemas.microsoft.com/office/drawing/2014/main" id="{C9E87E0B-D644-4037-B322-715C648BAD3B}"/>
              </a:ext>
            </a:extLst>
          </p:cNvPr>
          <p:cNvCxnSpPr>
            <a:cxnSpLocks/>
          </p:cNvCxnSpPr>
          <p:nvPr userDrawn="1"/>
        </p:nvCxnSpPr>
        <p:spPr>
          <a:xfrm>
            <a:off x="1028700" y="457211"/>
            <a:ext cx="1142999" cy="0"/>
          </a:xfrm>
          <a:prstGeom prst="line">
            <a:avLst/>
          </a:prstGeom>
          <a:ln w="158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64195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’image 15">
            <a:extLst>
              <a:ext uri="{FF2B5EF4-FFF2-40B4-BE49-F238E27FC236}">
                <a16:creationId xmlns:a16="http://schemas.microsoft.com/office/drawing/2014/main" id="{940246AD-CE4F-4FD8-BCF6-5BA9ED62ACD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10300" y="3543302"/>
            <a:ext cx="4953000" cy="2849562"/>
          </a:xfrm>
        </p:spPr>
        <p:txBody>
          <a:bodyPr rtlCol="0"/>
          <a:lstStyle/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10" name="Espace réservé d’image 13">
            <a:extLst>
              <a:ext uri="{FF2B5EF4-FFF2-40B4-BE49-F238E27FC236}">
                <a16:creationId xmlns:a16="http://schemas.microsoft.com/office/drawing/2014/main" id="{F8ECBB79-D5D3-4ECE-99F9-1B6834629E4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10300" y="465138"/>
            <a:ext cx="4953000" cy="2849562"/>
          </a:xfrm>
        </p:spPr>
        <p:txBody>
          <a:bodyPr rtlCol="0"/>
          <a:lstStyle/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11" name="Espace réservé du texte 22">
            <a:extLst>
              <a:ext uri="{FF2B5EF4-FFF2-40B4-BE49-F238E27FC236}">
                <a16:creationId xmlns:a16="http://schemas.microsoft.com/office/drawing/2014/main" id="{C667C6DE-A3D4-4738-B7FC-43FB39FD7A2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61917" y="517972"/>
            <a:ext cx="2956560" cy="1333500"/>
          </a:xfrm>
        </p:spPr>
        <p:txBody>
          <a:bodyPr rtlCol="0">
            <a:noAutofit/>
          </a:bodyPr>
          <a:lstStyle>
            <a:lvl1pPr marL="0" indent="0">
              <a:lnSpc>
                <a:spcPct val="90000"/>
              </a:lnSpc>
              <a:buNone/>
              <a:defRPr sz="8800" b="1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fr-FR" noProof="0"/>
              <a:t>01</a:t>
            </a:r>
          </a:p>
        </p:txBody>
      </p:sp>
      <p:sp>
        <p:nvSpPr>
          <p:cNvPr id="12" name="Espace réservé du texte 18">
            <a:extLst>
              <a:ext uri="{FF2B5EF4-FFF2-40B4-BE49-F238E27FC236}">
                <a16:creationId xmlns:a16="http://schemas.microsoft.com/office/drawing/2014/main" id="{12C18C04-19C8-4ECC-83E8-6E65128CEF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40130" y="2009776"/>
            <a:ext cx="3924300" cy="2849562"/>
          </a:xfrm>
        </p:spPr>
        <p:txBody>
          <a:bodyPr rtlCol="0">
            <a:normAutofit/>
          </a:bodyPr>
          <a:lstStyle>
            <a:lvl1pPr marL="0" indent="0">
              <a:buNone/>
              <a:defRPr sz="1600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2">
                    <a:lumMod val="50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2">
                    <a:lumMod val="50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2">
                    <a:lumMod val="50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 rtl="0"/>
            <a:r>
              <a:rPr lang="fr-FR" noProof="0"/>
              <a:t>Modifiez les styles du texte</a:t>
            </a:r>
          </a:p>
        </p:txBody>
      </p:sp>
      <p:sp>
        <p:nvSpPr>
          <p:cNvPr id="15" name="Espace réservé du texte 14">
            <a:extLst>
              <a:ext uri="{FF2B5EF4-FFF2-40B4-BE49-F238E27FC236}">
                <a16:creationId xmlns:a16="http://schemas.microsoft.com/office/drawing/2014/main" id="{4D14E5D8-EB42-4C87-B4AE-4746909A2D3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39813" y="5067300"/>
            <a:ext cx="3913187" cy="1319213"/>
          </a:xfrm>
        </p:spPr>
        <p:txBody>
          <a:bodyPr rtlCol="0">
            <a:normAutofit/>
          </a:bodyPr>
          <a:lstStyle>
            <a:lvl1pPr>
              <a:defRPr lang="en-US" sz="1600" kern="1200" dirty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fr-FR" noProof="0"/>
              <a:t>Modifiez les styles du texte</a:t>
            </a:r>
          </a:p>
        </p:txBody>
      </p:sp>
      <p:sp>
        <p:nvSpPr>
          <p:cNvPr id="20" name="Espace réservé de la date 3">
            <a:extLst>
              <a:ext uri="{FF2B5EF4-FFF2-40B4-BE49-F238E27FC236}">
                <a16:creationId xmlns:a16="http://schemas.microsoft.com/office/drawing/2014/main" id="{0649945F-7BBD-4042-AA34-709CE3402E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0591E3AE-42EC-412A-9593-0BEA4E03A70D}" type="datetime1">
              <a:rPr lang="fr-FR" noProof="0" smtClean="0"/>
              <a:t>19/06/2022</a:t>
            </a:fld>
            <a:endParaRPr lang="fr-FR" noProof="0"/>
          </a:p>
        </p:txBody>
      </p:sp>
      <p:sp>
        <p:nvSpPr>
          <p:cNvPr id="21" name="Espace réservé du numéro de diapositive 5">
            <a:extLst>
              <a:ext uri="{FF2B5EF4-FFF2-40B4-BE49-F238E27FC236}">
                <a16:creationId xmlns:a16="http://schemas.microsoft.com/office/drawing/2014/main" id="{51936C4A-DE5F-4BFE-AED0-47E48CD460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pPr rtl="0"/>
            <a:fld id="{294A09A9-5501-47C1-A89A-A340965A2BE2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14" name="Titre 1">
            <a:extLst>
              <a:ext uri="{FF2B5EF4-FFF2-40B4-BE49-F238E27FC236}">
                <a16:creationId xmlns:a16="http://schemas.microsoft.com/office/drawing/2014/main" id="{F981B703-4F1F-41A6-AD71-3FFB2820FF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40130" y="465136"/>
            <a:ext cx="3935647" cy="1340615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dirty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Font typeface="Arial" panose="020B0604020202020204" pitchFamily="34" charset="0"/>
            </a:pPr>
            <a:r>
              <a:rPr lang="fr-FR" noProof="0"/>
              <a:t>Titre</a:t>
            </a:r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Espace réservé d’image 15">
            <a:extLst>
              <a:ext uri="{FF2B5EF4-FFF2-40B4-BE49-F238E27FC236}">
                <a16:creationId xmlns:a16="http://schemas.microsoft.com/office/drawing/2014/main" id="{423630CA-0A51-4B04-A57B-9E412A8FCD1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847137" y="3862387"/>
            <a:ext cx="2316163" cy="2538413"/>
          </a:xfrm>
        </p:spPr>
        <p:txBody>
          <a:bodyPr rtlCol="0"/>
          <a:lstStyle/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16" name="Espace réservé d’image 15">
            <a:extLst>
              <a:ext uri="{FF2B5EF4-FFF2-40B4-BE49-F238E27FC236}">
                <a16:creationId xmlns:a16="http://schemas.microsoft.com/office/drawing/2014/main" id="{3C994AE8-9E30-418E-8361-5D851AFA42C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10300" y="3854450"/>
            <a:ext cx="2316163" cy="2538413"/>
          </a:xfrm>
        </p:spPr>
        <p:txBody>
          <a:bodyPr rtlCol="0"/>
          <a:lstStyle/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14" name="Espace réservé d’image 13">
            <a:extLst>
              <a:ext uri="{FF2B5EF4-FFF2-40B4-BE49-F238E27FC236}">
                <a16:creationId xmlns:a16="http://schemas.microsoft.com/office/drawing/2014/main" id="{3D4E5783-2917-458E-BE61-F3D5AAA8F97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10300" y="465138"/>
            <a:ext cx="4953000" cy="3090862"/>
          </a:xfrm>
        </p:spPr>
        <p:txBody>
          <a:bodyPr rtlCol="0"/>
          <a:lstStyle/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23" name="Espace réservé du texte 22">
            <a:extLst>
              <a:ext uri="{FF2B5EF4-FFF2-40B4-BE49-F238E27FC236}">
                <a16:creationId xmlns:a16="http://schemas.microsoft.com/office/drawing/2014/main" id="{B1D734B5-5F1C-4E34-81FF-AD75105E839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61917" y="517972"/>
            <a:ext cx="2956560" cy="1333500"/>
          </a:xfrm>
        </p:spPr>
        <p:txBody>
          <a:bodyPr rtlCol="0">
            <a:noAutofit/>
          </a:bodyPr>
          <a:lstStyle>
            <a:lvl1pPr marL="0" indent="0">
              <a:lnSpc>
                <a:spcPct val="90000"/>
              </a:lnSpc>
              <a:buNone/>
              <a:defRPr sz="8800" b="1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01</a:t>
            </a:r>
          </a:p>
        </p:txBody>
      </p:sp>
      <p:sp>
        <p:nvSpPr>
          <p:cNvPr id="19" name="Espace réservé du texte 18">
            <a:extLst>
              <a:ext uri="{FF2B5EF4-FFF2-40B4-BE49-F238E27FC236}">
                <a16:creationId xmlns:a16="http://schemas.microsoft.com/office/drawing/2014/main" id="{65757DE8-43D6-4A47-ABC9-B39EC8016CB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40130" y="2009775"/>
            <a:ext cx="3924300" cy="4391025"/>
          </a:xfrm>
        </p:spPr>
        <p:txBody>
          <a:bodyPr rtlCol="0">
            <a:normAutofit/>
          </a:bodyPr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2">
                    <a:lumMod val="50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2">
                    <a:lumMod val="50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2">
                    <a:lumMod val="50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 rtl="0"/>
            <a:r>
              <a:rPr lang="fr-FR" noProof="0"/>
              <a:t>Modifiez les styles du texte</a:t>
            </a:r>
          </a:p>
        </p:txBody>
      </p:sp>
      <p:sp>
        <p:nvSpPr>
          <p:cNvPr id="30" name="Espace réservé de la date 3">
            <a:extLst>
              <a:ext uri="{FF2B5EF4-FFF2-40B4-BE49-F238E27FC236}">
                <a16:creationId xmlns:a16="http://schemas.microsoft.com/office/drawing/2014/main" id="{984C97B0-0D42-4831-9ABD-390370C0F0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AA4F4EBB-AC1D-43CD-953D-9FB397F82737}" type="datetime1">
              <a:rPr lang="fr-FR" noProof="0" smtClean="0"/>
              <a:t>19/06/2022</a:t>
            </a:fld>
            <a:endParaRPr lang="fr-FR" noProof="0"/>
          </a:p>
        </p:txBody>
      </p:sp>
      <p:sp>
        <p:nvSpPr>
          <p:cNvPr id="31" name="Espace réservé du numéro de diapositive 5">
            <a:extLst>
              <a:ext uri="{FF2B5EF4-FFF2-40B4-BE49-F238E27FC236}">
                <a16:creationId xmlns:a16="http://schemas.microsoft.com/office/drawing/2014/main" id="{CE8438DF-723C-49AB-AD18-1C40F107F5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pPr rtl="0"/>
            <a:fld id="{294A09A9-5501-47C1-A89A-A340965A2BE2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6032FDE8-62A6-4290-88E6-2795313DE2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8700" y="465137"/>
            <a:ext cx="3935647" cy="1340615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Font typeface="Arial" panose="020B0604020202020204" pitchFamily="34" charset="0"/>
            </a:pPr>
            <a:r>
              <a:rPr lang="fr-FR" noProof="0"/>
              <a:t>Titre</a:t>
            </a:r>
          </a:p>
        </p:txBody>
      </p:sp>
    </p:spTree>
    <p:extLst>
      <p:ext uri="{BB962C8B-B14F-4D97-AF65-F5344CB8AC3E}">
        <p14:creationId xmlns:p14="http://schemas.microsoft.com/office/powerpoint/2010/main" val="6676842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ut de sec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Espace réservé du texte 21">
            <a:extLst>
              <a:ext uri="{FF2B5EF4-FFF2-40B4-BE49-F238E27FC236}">
                <a16:creationId xmlns:a16="http://schemas.microsoft.com/office/drawing/2014/main" id="{BC85317C-3A2D-483F-B913-714129E195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773045" y="2426610"/>
            <a:ext cx="2378075" cy="1111250"/>
          </a:xfrm>
        </p:spPr>
        <p:txBody>
          <a:bodyPr rtlCol="0">
            <a:noAutofit/>
          </a:bodyPr>
          <a:lstStyle>
            <a:lvl1pPr marL="0" indent="0">
              <a:lnSpc>
                <a:spcPct val="90000"/>
              </a:lnSpc>
              <a:buNone/>
              <a:defRPr sz="88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fr-FR" noProof="0"/>
              <a:t>02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45DFEC7-1EEC-4FF2-868A-9799EA69FE8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37155" y="2714986"/>
            <a:ext cx="6674802" cy="65532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>
                <a:solidFill>
                  <a:schemeClr val="accent2">
                    <a:lumMod val="50000"/>
                  </a:schemeClr>
                </a:solidFill>
                <a:ea typeface="+mn-ea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Font typeface="Arial" panose="020B0604020202020204" pitchFamily="34" charset="0"/>
            </a:pPr>
            <a:r>
              <a:rPr lang="fr-FR" noProof="0"/>
              <a:t>Cliquez pour modifier le masque</a:t>
            </a:r>
          </a:p>
        </p:txBody>
      </p:sp>
    </p:spTree>
    <p:extLst>
      <p:ext uri="{BB962C8B-B14F-4D97-AF65-F5344CB8AC3E}">
        <p14:creationId xmlns:p14="http://schemas.microsoft.com/office/powerpoint/2010/main" val="3294485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que et tableau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de la date 3">
            <a:extLst>
              <a:ext uri="{FF2B5EF4-FFF2-40B4-BE49-F238E27FC236}">
                <a16:creationId xmlns:a16="http://schemas.microsoft.com/office/drawing/2014/main" id="{6E394D08-059F-42CF-AB8C-ED21F3BFB1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45E6D43F-92B1-4C06-8259-0053A68D6542}" type="datetime1">
              <a:rPr lang="fr-FR" noProof="0" smtClean="0"/>
              <a:t>19/06/2022</a:t>
            </a:fld>
            <a:endParaRPr lang="fr-FR" noProof="0"/>
          </a:p>
        </p:txBody>
      </p:sp>
      <p:sp>
        <p:nvSpPr>
          <p:cNvPr id="15" name="Espace réservé du numéro de diapositive 5">
            <a:extLst>
              <a:ext uri="{FF2B5EF4-FFF2-40B4-BE49-F238E27FC236}">
                <a16:creationId xmlns:a16="http://schemas.microsoft.com/office/drawing/2014/main" id="{BDF7B388-741A-4181-9A9E-D8FA8EC49D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pPr rtl="0"/>
            <a:fld id="{294A09A9-5501-47C1-A89A-A340965A2BE2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197197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de la date 3">
            <a:extLst>
              <a:ext uri="{FF2B5EF4-FFF2-40B4-BE49-F238E27FC236}">
                <a16:creationId xmlns:a16="http://schemas.microsoft.com/office/drawing/2014/main" id="{6E394D08-059F-42CF-AB8C-ED21F3BFB1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9246D27A-FAFE-4FF0-81ED-25FD33BC12CA}" type="datetime1">
              <a:rPr lang="fr-FR" noProof="0" smtClean="0"/>
              <a:t>19/06/2022</a:t>
            </a:fld>
            <a:endParaRPr lang="fr-FR" noProof="0"/>
          </a:p>
        </p:txBody>
      </p:sp>
      <p:sp>
        <p:nvSpPr>
          <p:cNvPr id="15" name="Espace réservé du numéro de diapositive 5">
            <a:extLst>
              <a:ext uri="{FF2B5EF4-FFF2-40B4-BE49-F238E27FC236}">
                <a16:creationId xmlns:a16="http://schemas.microsoft.com/office/drawing/2014/main" id="{BDF7B388-741A-4181-9A9E-D8FA8EC49D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pPr rtl="0"/>
            <a:fld id="{294A09A9-5501-47C1-A89A-A340965A2BE2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7" name="Espace réservé d’image 6">
            <a:extLst>
              <a:ext uri="{FF2B5EF4-FFF2-40B4-BE49-F238E27FC236}">
                <a16:creationId xmlns:a16="http://schemas.microsoft.com/office/drawing/2014/main" id="{2364FFEF-B933-46C6-A918-A80C987DB70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22147" y="0"/>
            <a:ext cx="3938588" cy="6400800"/>
          </a:xfrm>
        </p:spPr>
        <p:txBody>
          <a:bodyPr rtlCol="0"/>
          <a:lstStyle/>
          <a:p>
            <a:pPr rtl="0"/>
            <a:r>
              <a:rPr lang="fr-FR" noProof="0"/>
              <a:t>Cliquez sur l'icône pour ajouter une image</a:t>
            </a:r>
          </a:p>
        </p:txBody>
      </p:sp>
      <p:pic>
        <p:nvPicPr>
          <p:cNvPr id="4" name="Image 3" hidden="1">
            <a:extLst>
              <a:ext uri="{FF2B5EF4-FFF2-40B4-BE49-F238E27FC236}">
                <a16:creationId xmlns:a16="http://schemas.microsoft.com/office/drawing/2014/main" id="{59E5EAF8-68C2-4910-8F66-D9320B9574C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947967" y="2105933"/>
            <a:ext cx="5297883" cy="1024217"/>
          </a:xfrm>
          <a:prstGeom prst="rect">
            <a:avLst/>
          </a:prstGeom>
        </p:spPr>
      </p:pic>
      <p:sp>
        <p:nvSpPr>
          <p:cNvPr id="5" name="Titre 4">
            <a:extLst>
              <a:ext uri="{FF2B5EF4-FFF2-40B4-BE49-F238E27FC236}">
                <a16:creationId xmlns:a16="http://schemas.microsoft.com/office/drawing/2014/main" id="{E3BE48E1-D3BE-4B52-B2EC-13A514CB0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7966" y="2105933"/>
            <a:ext cx="5297883" cy="2237467"/>
          </a:xfrm>
        </p:spPr>
        <p:txBody>
          <a:bodyPr rtlCol="0" anchor="t">
            <a:normAutofit/>
          </a:bodyPr>
          <a:lstStyle>
            <a:lvl1pPr>
              <a:lnSpc>
                <a:spcPct val="150000"/>
              </a:lnSpc>
              <a:spcBef>
                <a:spcPts val="1000"/>
              </a:spcBef>
              <a:defRPr sz="2000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13058671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ronologi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Espace réservé de la date 3">
            <a:extLst>
              <a:ext uri="{FF2B5EF4-FFF2-40B4-BE49-F238E27FC236}">
                <a16:creationId xmlns:a16="http://schemas.microsoft.com/office/drawing/2014/main" id="{50815B22-13FE-47CD-9F79-73704A278B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58C05EFB-A684-4F82-9149-EAF09FB30E07}" type="datetime1">
              <a:rPr lang="fr-FR" noProof="0" smtClean="0"/>
              <a:t>19/06/2022</a:t>
            </a:fld>
            <a:endParaRPr lang="fr-FR" noProof="0"/>
          </a:p>
        </p:txBody>
      </p:sp>
      <p:sp>
        <p:nvSpPr>
          <p:cNvPr id="16" name="Espace réservé du numéro de diapositive 5">
            <a:extLst>
              <a:ext uri="{FF2B5EF4-FFF2-40B4-BE49-F238E27FC236}">
                <a16:creationId xmlns:a16="http://schemas.microsoft.com/office/drawing/2014/main" id="{D7669539-CB64-44F5-999D-7B9E61F8AF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pPr rtl="0"/>
            <a:fld id="{294A09A9-5501-47C1-A89A-A340965A2BE2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22BA076-F3B9-47CB-80C2-BE29F157D044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854075" y="1625600"/>
            <a:ext cx="10499725" cy="4860925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E909627E-FE70-43A1-B0CB-4D4F6C32C2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4074" y="122239"/>
            <a:ext cx="10499725" cy="1355724"/>
          </a:xfr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lang="en-US">
                <a:solidFill>
                  <a:schemeClr val="accent2">
                    <a:lumMod val="50000"/>
                  </a:schemeClr>
                </a:solidFill>
                <a:ea typeface="+mn-ea"/>
                <a:cs typeface="+mn-cs"/>
              </a:defRPr>
            </a:lvl1pPr>
          </a:lstStyle>
          <a:p>
            <a:pPr lvl="0" rtl="0"/>
            <a:r>
              <a:rPr lang="fr-FR" noProof="0"/>
              <a:t>Modifiez les styles du texte</a:t>
            </a:r>
          </a:p>
        </p:txBody>
      </p:sp>
    </p:spTree>
    <p:extLst>
      <p:ext uri="{BB962C8B-B14F-4D97-AF65-F5344CB8AC3E}">
        <p14:creationId xmlns:p14="http://schemas.microsoft.com/office/powerpoint/2010/main" val="13583121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Équip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Espace réservé du texte 22">
            <a:extLst>
              <a:ext uri="{FF2B5EF4-FFF2-40B4-BE49-F238E27FC236}">
                <a16:creationId xmlns:a16="http://schemas.microsoft.com/office/drawing/2014/main" id="{41BF345D-81AF-4851-83A1-62339848905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61917" y="517972"/>
            <a:ext cx="3108960" cy="1333500"/>
          </a:xfrm>
        </p:spPr>
        <p:txBody>
          <a:bodyPr rtlCol="0">
            <a:noAutofit/>
          </a:bodyPr>
          <a:lstStyle>
            <a:lvl1pPr marL="0" indent="0">
              <a:lnSpc>
                <a:spcPct val="90000"/>
              </a:lnSpc>
              <a:buNone/>
              <a:defRPr sz="8800" b="1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01</a:t>
            </a:r>
          </a:p>
        </p:txBody>
      </p:sp>
      <p:sp>
        <p:nvSpPr>
          <p:cNvPr id="21" name="Espace réservé d’image 20">
            <a:extLst>
              <a:ext uri="{FF2B5EF4-FFF2-40B4-BE49-F238E27FC236}">
                <a16:creationId xmlns:a16="http://schemas.microsoft.com/office/drawing/2014/main" id="{EC4F3A57-45ED-498D-858C-3EE63DF129C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36601" y="3552677"/>
            <a:ext cx="1874874" cy="2848123"/>
          </a:xfrm>
        </p:spPr>
        <p:txBody>
          <a:bodyPr rtlCol="0"/>
          <a:lstStyle/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22" name="Espace réservé d’image 20">
            <a:extLst>
              <a:ext uri="{FF2B5EF4-FFF2-40B4-BE49-F238E27FC236}">
                <a16:creationId xmlns:a16="http://schemas.microsoft.com/office/drawing/2014/main" id="{1AC5BB09-E3BA-4948-93B3-EDCAAB80311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101197" y="3552677"/>
            <a:ext cx="1874874" cy="2848123"/>
          </a:xfrm>
        </p:spPr>
        <p:txBody>
          <a:bodyPr rtlCol="0"/>
          <a:lstStyle/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23" name="Espace réservé d’image 20">
            <a:extLst>
              <a:ext uri="{FF2B5EF4-FFF2-40B4-BE49-F238E27FC236}">
                <a16:creationId xmlns:a16="http://schemas.microsoft.com/office/drawing/2014/main" id="{BF83C6B7-5484-4586-8830-098BDCD9C98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66324" y="3552677"/>
            <a:ext cx="1874874" cy="2848123"/>
          </a:xfrm>
        </p:spPr>
        <p:txBody>
          <a:bodyPr rtlCol="0"/>
          <a:lstStyle/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24" name="Espace réservé d’image 20">
            <a:extLst>
              <a:ext uri="{FF2B5EF4-FFF2-40B4-BE49-F238E27FC236}">
                <a16:creationId xmlns:a16="http://schemas.microsoft.com/office/drawing/2014/main" id="{0C5663B1-EED6-4D80-A7C2-19E1366387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239069" y="3552677"/>
            <a:ext cx="1874874" cy="2848123"/>
          </a:xfrm>
        </p:spPr>
        <p:txBody>
          <a:bodyPr rtlCol="0"/>
          <a:lstStyle/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25" name="Espace réservé d’image 20">
            <a:extLst>
              <a:ext uri="{FF2B5EF4-FFF2-40B4-BE49-F238E27FC236}">
                <a16:creationId xmlns:a16="http://schemas.microsoft.com/office/drawing/2014/main" id="{D21E7B61-407B-40A7-9AF6-0D7E7106BCF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296046" y="3552677"/>
            <a:ext cx="1874874" cy="2848123"/>
          </a:xfrm>
        </p:spPr>
        <p:txBody>
          <a:bodyPr rtlCol="0"/>
          <a:lstStyle/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30" name="Espace réservé de la date 3">
            <a:extLst>
              <a:ext uri="{FF2B5EF4-FFF2-40B4-BE49-F238E27FC236}">
                <a16:creationId xmlns:a16="http://schemas.microsoft.com/office/drawing/2014/main" id="{415C3ACC-5A8A-46E6-BA0D-90ADD27E2F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E3D3C585-886A-4801-87C9-63EDF66BBF77}" type="datetime1">
              <a:rPr lang="fr-FR" noProof="0" smtClean="0"/>
              <a:t>19/06/2022</a:t>
            </a:fld>
            <a:endParaRPr lang="fr-FR" noProof="0"/>
          </a:p>
        </p:txBody>
      </p:sp>
      <p:sp>
        <p:nvSpPr>
          <p:cNvPr id="31" name="Espace réservé du numéro de diapositive 5">
            <a:extLst>
              <a:ext uri="{FF2B5EF4-FFF2-40B4-BE49-F238E27FC236}">
                <a16:creationId xmlns:a16="http://schemas.microsoft.com/office/drawing/2014/main" id="{0D00A5C2-DCEE-4CB3-9307-61EB88B1D5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pPr rtl="0"/>
            <a:fld id="{294A09A9-5501-47C1-A89A-A340965A2BE2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3E8CB70-B054-4294-AD29-EE7A75C72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560" y="651507"/>
            <a:ext cx="8991563" cy="1005839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lnSpc>
                <a:spcPct val="90000"/>
              </a:lnSpc>
              <a:defRPr lang="en-US">
                <a:solidFill>
                  <a:schemeClr val="accent2">
                    <a:lumMod val="50000"/>
                  </a:schemeClr>
                </a:solidFill>
                <a:ea typeface="+mn-ea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Font typeface="Arial" panose="020B0604020202020204" pitchFamily="34" charset="0"/>
            </a:pPr>
            <a:r>
              <a:rPr lang="fr-FR" noProof="0"/>
              <a:t>Modifiez le style du titre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8E0D608-4E7A-4014-9F62-CB43A0C8394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36638" y="2717800"/>
            <a:ext cx="1866900" cy="711200"/>
          </a:xfrm>
        </p:spPr>
        <p:txBody>
          <a:bodyPr rtlCol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fr-FR" noProof="0"/>
              <a:t>Nom</a:t>
            </a:r>
          </a:p>
          <a:p>
            <a:pPr lvl="0" rtl="0"/>
            <a:r>
              <a:rPr lang="fr-FR" noProof="0"/>
              <a:t>Titre</a:t>
            </a:r>
          </a:p>
        </p:txBody>
      </p:sp>
      <p:sp>
        <p:nvSpPr>
          <p:cNvPr id="26" name="Espace réservé du texte 3">
            <a:extLst>
              <a:ext uri="{FF2B5EF4-FFF2-40B4-BE49-F238E27FC236}">
                <a16:creationId xmlns:a16="http://schemas.microsoft.com/office/drawing/2014/main" id="{9C3A63B0-4EEA-45BC-A016-5FDA0969EA0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086100" y="2718405"/>
            <a:ext cx="1866900" cy="711200"/>
          </a:xfrm>
        </p:spPr>
        <p:txBody>
          <a:bodyPr rtlCol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fr-FR" noProof="0"/>
              <a:t>Nom</a:t>
            </a:r>
          </a:p>
          <a:p>
            <a:pPr lvl="0" rtl="0"/>
            <a:r>
              <a:rPr lang="fr-FR" noProof="0"/>
              <a:t>Titre</a:t>
            </a:r>
          </a:p>
        </p:txBody>
      </p:sp>
      <p:sp>
        <p:nvSpPr>
          <p:cNvPr id="27" name="Espace réservé du texte 3">
            <a:extLst>
              <a:ext uri="{FF2B5EF4-FFF2-40B4-BE49-F238E27FC236}">
                <a16:creationId xmlns:a16="http://schemas.microsoft.com/office/drawing/2014/main" id="{7080679B-5220-4478-B631-7112F870B7A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43500" y="2718405"/>
            <a:ext cx="1866900" cy="711200"/>
          </a:xfrm>
        </p:spPr>
        <p:txBody>
          <a:bodyPr rtlCol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fr-FR" noProof="0"/>
              <a:t>Nom</a:t>
            </a:r>
          </a:p>
          <a:p>
            <a:pPr lvl="0" rtl="0"/>
            <a:r>
              <a:rPr lang="fr-FR" noProof="0"/>
              <a:t>Titre</a:t>
            </a:r>
          </a:p>
        </p:txBody>
      </p:sp>
      <p:sp>
        <p:nvSpPr>
          <p:cNvPr id="28" name="Espace réservé du texte 3">
            <a:extLst>
              <a:ext uri="{FF2B5EF4-FFF2-40B4-BE49-F238E27FC236}">
                <a16:creationId xmlns:a16="http://schemas.microsoft.com/office/drawing/2014/main" id="{9E4F61A3-2797-46FB-ACA7-0443E3BBDD2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239070" y="2718405"/>
            <a:ext cx="1866900" cy="711200"/>
          </a:xfrm>
        </p:spPr>
        <p:txBody>
          <a:bodyPr rtlCol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fr-FR" noProof="0"/>
              <a:t>Nom</a:t>
            </a:r>
          </a:p>
          <a:p>
            <a:pPr lvl="0" rtl="0"/>
            <a:r>
              <a:rPr lang="fr-FR" noProof="0"/>
              <a:t>Titre</a:t>
            </a:r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14ED733B-1DE9-4FDC-BD5F-2BE3BB07C93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304020" y="2718405"/>
            <a:ext cx="1866900" cy="711200"/>
          </a:xfrm>
        </p:spPr>
        <p:txBody>
          <a:bodyPr rtlCol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fr-FR" noProof="0"/>
              <a:t>Nom</a:t>
            </a:r>
          </a:p>
          <a:p>
            <a:pPr lvl="0" rtl="0"/>
            <a:r>
              <a:rPr lang="fr-FR" noProof="0"/>
              <a:t>Titre</a:t>
            </a:r>
          </a:p>
        </p:txBody>
      </p:sp>
    </p:spTree>
    <p:extLst>
      <p:ext uri="{BB962C8B-B14F-4D97-AF65-F5344CB8AC3E}">
        <p14:creationId xmlns:p14="http://schemas.microsoft.com/office/powerpoint/2010/main" val="31995046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nne de contenu 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’image 9">
            <a:extLst>
              <a:ext uri="{FF2B5EF4-FFF2-40B4-BE49-F238E27FC236}">
                <a16:creationId xmlns:a16="http://schemas.microsoft.com/office/drawing/2014/main" id="{B275B11D-8F3F-472B-BBCC-A4F7415AC0A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28700" y="3543300"/>
            <a:ext cx="3924300" cy="3314700"/>
          </a:xfrm>
        </p:spPr>
        <p:txBody>
          <a:bodyPr rtlCol="0"/>
          <a:lstStyle/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99F0629D-1A5F-4F4F-90D6-430379624EFF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191250" y="1981200"/>
            <a:ext cx="4972050" cy="4473575"/>
          </a:xfrm>
        </p:spPr>
        <p:txBody>
          <a:bodyPr rtlCol="0">
            <a:normAutofit/>
          </a:bodyPr>
          <a:lstStyle>
            <a:lvl1pPr marL="0" indent="0">
              <a:buNone/>
              <a:defRPr/>
            </a:lvl1pPr>
          </a:lstStyle>
          <a:p>
            <a:pPr lvl="0" rtl="0"/>
            <a:r>
              <a:rPr lang="fr-FR" sz="1600" noProof="0">
                <a:solidFill>
                  <a:schemeClr val="tx2">
                    <a:lumMod val="50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rPr>
              <a:t>Cliquez pour modifier les styles du texte du masque</a:t>
            </a:r>
          </a:p>
        </p:txBody>
      </p:sp>
      <p:sp>
        <p:nvSpPr>
          <p:cNvPr id="17" name="Espace réservé de la date 3">
            <a:extLst>
              <a:ext uri="{FF2B5EF4-FFF2-40B4-BE49-F238E27FC236}">
                <a16:creationId xmlns:a16="http://schemas.microsoft.com/office/drawing/2014/main" id="{218C063B-0EE9-4FD5-A116-241C245452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64E7896-D5E9-4C69-B84C-82E04EEE007B}" type="datetime1">
              <a:rPr lang="fr-FR" noProof="0" smtClean="0"/>
              <a:t>19/06/2022</a:t>
            </a:fld>
            <a:endParaRPr lang="fr-FR" noProof="0"/>
          </a:p>
        </p:txBody>
      </p:sp>
      <p:sp>
        <p:nvSpPr>
          <p:cNvPr id="18" name="Espace réservé du numéro de diapositive 5">
            <a:extLst>
              <a:ext uri="{FF2B5EF4-FFF2-40B4-BE49-F238E27FC236}">
                <a16:creationId xmlns:a16="http://schemas.microsoft.com/office/drawing/2014/main" id="{D417B369-6569-4DCC-B684-BE1A7C5D0B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pPr rtl="0"/>
            <a:fld id="{294A09A9-5501-47C1-A89A-A340965A2BE2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AEEC1A7-43C3-481E-95D0-5616242E1A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5534" y="539225"/>
            <a:ext cx="3924300" cy="2434386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7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-FR" noProof="0"/>
              <a:t>Cliquez pour ajouter un titre</a:t>
            </a:r>
          </a:p>
        </p:txBody>
      </p:sp>
      <p:cxnSp>
        <p:nvCxnSpPr>
          <p:cNvPr id="3" name="Connecteur droit 2">
            <a:extLst>
              <a:ext uri="{FF2B5EF4-FFF2-40B4-BE49-F238E27FC236}">
                <a16:creationId xmlns:a16="http://schemas.microsoft.com/office/drawing/2014/main" id="{DC6CF0E0-8FF2-4FE7-AC69-85BEFA656508}"/>
              </a:ext>
            </a:extLst>
          </p:cNvPr>
          <p:cNvCxnSpPr>
            <a:cxnSpLocks/>
          </p:cNvCxnSpPr>
          <p:nvPr userDrawn="1"/>
        </p:nvCxnSpPr>
        <p:spPr>
          <a:xfrm>
            <a:off x="1028700" y="457211"/>
            <a:ext cx="1142999" cy="0"/>
          </a:xfrm>
          <a:prstGeom prst="line">
            <a:avLst/>
          </a:prstGeom>
          <a:ln w="158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38296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image" Target="../media/image5.png"/><Relationship Id="rId2" Type="http://schemas.openxmlformats.org/officeDocument/2006/relationships/slideLayout" Target="../slideLayouts/slideLayout14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2752552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648">
          <p15:clr>
            <a:srgbClr val="F26B43"/>
          </p15:clr>
        </p15:guide>
        <p15:guide id="2" pos="1176">
          <p15:clr>
            <a:srgbClr val="F26B43"/>
          </p15:clr>
        </p15:guide>
        <p15:guide id="3" pos="1296">
          <p15:clr>
            <a:srgbClr val="F26B43"/>
          </p15:clr>
        </p15:guide>
        <p15:guide id="4" pos="1824">
          <p15:clr>
            <a:srgbClr val="F26B43"/>
          </p15:clr>
        </p15:guide>
        <p15:guide id="5" pos="1944">
          <p15:clr>
            <a:srgbClr val="F26B43"/>
          </p15:clr>
        </p15:guide>
        <p15:guide id="6" pos="2472">
          <p15:clr>
            <a:srgbClr val="F26B43"/>
          </p15:clr>
        </p15:guide>
        <p15:guide id="7" pos="2592">
          <p15:clr>
            <a:srgbClr val="F26B43"/>
          </p15:clr>
        </p15:guide>
        <p15:guide id="8" pos="3120">
          <p15:clr>
            <a:srgbClr val="F26B43"/>
          </p15:clr>
        </p15:guide>
        <p15:guide id="9" pos="3240">
          <p15:clr>
            <a:srgbClr val="F26B43"/>
          </p15:clr>
        </p15:guide>
        <p15:guide id="10" pos="3792">
          <p15:clr>
            <a:srgbClr val="F26B43"/>
          </p15:clr>
        </p15:guide>
        <p15:guide id="11" pos="3912">
          <p15:clr>
            <a:srgbClr val="F26B43"/>
          </p15:clr>
        </p15:guide>
        <p15:guide id="12" pos="4416">
          <p15:clr>
            <a:srgbClr val="F26B43"/>
          </p15:clr>
        </p15:guide>
        <p15:guide id="13" pos="4560">
          <p15:clr>
            <a:srgbClr val="F26B43"/>
          </p15:clr>
        </p15:guide>
        <p15:guide id="14" pos="5088">
          <p15:clr>
            <a:srgbClr val="F26B43"/>
          </p15:clr>
        </p15:guide>
        <p15:guide id="15" pos="5208">
          <p15:clr>
            <a:srgbClr val="F26B43"/>
          </p15:clr>
        </p15:guide>
        <p15:guide id="16" pos="5736">
          <p15:clr>
            <a:srgbClr val="F26B43"/>
          </p15:clr>
        </p15:guide>
        <p15:guide id="17" pos="5856">
          <p15:clr>
            <a:srgbClr val="F26B43"/>
          </p15:clr>
        </p15:guide>
        <p15:guide id="18" pos="6384">
          <p15:clr>
            <a:srgbClr val="F26B43"/>
          </p15:clr>
        </p15:guide>
        <p15:guide id="19" pos="6504">
          <p15:clr>
            <a:srgbClr val="F26B43"/>
          </p15:clr>
        </p15:guide>
        <p15:guide id="20" pos="7032">
          <p15:clr>
            <a:srgbClr val="F26B43"/>
          </p15:clr>
        </p15:guide>
        <p15:guide id="21" orient="horz" pos="288">
          <p15:clr>
            <a:srgbClr val="F26B43"/>
          </p15:clr>
        </p15:guide>
        <p15:guide id="22" orient="horz" pos="1128">
          <p15:clr>
            <a:srgbClr val="F26B43"/>
          </p15:clr>
        </p15:guide>
        <p15:guide id="23" orient="horz" pos="1248">
          <p15:clr>
            <a:srgbClr val="F26B43"/>
          </p15:clr>
        </p15:guide>
        <p15:guide id="24" orient="horz" pos="2088">
          <p15:clr>
            <a:srgbClr val="F26B43"/>
          </p15:clr>
        </p15:guide>
        <p15:guide id="25" orient="horz" pos="2232">
          <p15:clr>
            <a:srgbClr val="F26B43"/>
          </p15:clr>
        </p15:guide>
        <p15:guide id="26" orient="horz" pos="3048">
          <p15:clr>
            <a:srgbClr val="F26B43"/>
          </p15:clr>
        </p15:guide>
        <p15:guide id="27" orient="horz" pos="3192">
          <p15:clr>
            <a:srgbClr val="F26B43"/>
          </p15:clr>
        </p15:guide>
        <p15:guide id="28" orient="horz" pos="4032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Image 20">
            <a:extLst>
              <a:ext uri="{FF2B5EF4-FFF2-40B4-BE49-F238E27FC236}">
                <a16:creationId xmlns:a16="http://schemas.microsoft.com/office/drawing/2014/main" id="{46B01A2F-494A-0CEB-BE63-04FD74E0960A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-12357" y="5819855"/>
            <a:ext cx="573074" cy="1072989"/>
          </a:xfrm>
          <a:prstGeom prst="rect">
            <a:avLst/>
          </a:prstGeom>
        </p:spPr>
      </p:pic>
      <p:sp>
        <p:nvSpPr>
          <p:cNvPr id="20" name="ZoneTexte 19">
            <a:extLst>
              <a:ext uri="{FF2B5EF4-FFF2-40B4-BE49-F238E27FC236}">
                <a16:creationId xmlns:a16="http://schemas.microsoft.com/office/drawing/2014/main" id="{09AB850F-A880-4E9D-DE2C-A92A63E1F6B8}"/>
              </a:ext>
            </a:extLst>
          </p:cNvPr>
          <p:cNvSpPr txBox="1"/>
          <p:nvPr userDrawn="1"/>
        </p:nvSpPr>
        <p:spPr>
          <a:xfrm>
            <a:off x="11992917" y="230188"/>
            <a:ext cx="197708" cy="67172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050" b="1" dirty="0">
                <a:solidFill>
                  <a:schemeClr val="bg1">
                    <a:lumMod val="50000"/>
                  </a:schemeClr>
                </a:solidFill>
              </a:rPr>
              <a:t>01110010101110011010101001000101101101010</a:t>
            </a:r>
          </a:p>
        </p:txBody>
      </p:sp>
      <p:pic>
        <p:nvPicPr>
          <p:cNvPr id="18" name="Image 17">
            <a:extLst>
              <a:ext uri="{FF2B5EF4-FFF2-40B4-BE49-F238E27FC236}">
                <a16:creationId xmlns:a16="http://schemas.microsoft.com/office/drawing/2014/main" id="{B105245C-8802-A9BA-38CE-A4BAC71ADD2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5">
            <a:duotone>
              <a:prstClr val="black"/>
              <a:schemeClr val="accent3">
                <a:tint val="45000"/>
                <a:satMod val="400000"/>
              </a:schemeClr>
            </a:duotone>
          </a:blip>
          <a:srcRect t="23821" r="35130" b="7765"/>
          <a:stretch/>
        </p:blipFill>
        <p:spPr>
          <a:xfrm>
            <a:off x="10443381" y="-12672"/>
            <a:ext cx="1748620" cy="1159915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E83E5B39-2E09-F52C-7209-D878841D146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6">
            <a:duotone>
              <a:prstClr val="black"/>
              <a:srgbClr val="D9C3A5">
                <a:tint val="50000"/>
                <a:satMod val="180000"/>
              </a:srgbClr>
            </a:duotone>
          </a:blip>
          <a:srcRect l="44476"/>
          <a:stretch/>
        </p:blipFill>
        <p:spPr>
          <a:xfrm>
            <a:off x="11274803" y="5989182"/>
            <a:ext cx="922375" cy="873480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C4567EF5-6A03-536F-F27C-B84255FEC47D}"/>
              </a:ext>
            </a:extLst>
          </p:cNvPr>
          <p:cNvSpPr txBox="1"/>
          <p:nvPr userDrawn="1"/>
        </p:nvSpPr>
        <p:spPr>
          <a:xfrm>
            <a:off x="214183" y="6496991"/>
            <a:ext cx="958727" cy="400110"/>
          </a:xfrm>
          <a:prstGeom prst="rect">
            <a:avLst/>
          </a:prstGeom>
          <a:solidFill>
            <a:srgbClr val="BD0C32"/>
          </a:solidFill>
        </p:spPr>
        <p:txBody>
          <a:bodyPr wrap="square" rtlCol="0">
            <a:spAutoFit/>
          </a:bodyPr>
          <a:lstStyle/>
          <a:p>
            <a:endParaRPr lang="fr-FR" sz="2000" dirty="0">
              <a:solidFill>
                <a:schemeClr val="bg1"/>
              </a:solidFill>
            </a:endParaRP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F65C3E04-0F94-C5E1-D25E-28A956B28BF4}"/>
              </a:ext>
            </a:extLst>
          </p:cNvPr>
          <p:cNvSpPr txBox="1"/>
          <p:nvPr userDrawn="1"/>
        </p:nvSpPr>
        <p:spPr>
          <a:xfrm>
            <a:off x="11618014" y="6320962"/>
            <a:ext cx="575443" cy="549556"/>
          </a:xfrm>
          <a:prstGeom prst="rect">
            <a:avLst/>
          </a:prstGeom>
          <a:solidFill>
            <a:srgbClr val="BD0C32"/>
          </a:solidFill>
        </p:spPr>
        <p:txBody>
          <a:bodyPr wrap="square" rtlCol="0">
            <a:spAutoFit/>
          </a:bodyPr>
          <a:lstStyle/>
          <a:p>
            <a:endParaRPr lang="fr-FR" dirty="0"/>
          </a:p>
        </p:txBody>
      </p:sp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ED77A09-15C2-4E47-948E-AACAFCA47D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07490" y="6492875"/>
            <a:ext cx="966401" cy="365125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l">
              <a:defRPr sz="1000" b="1">
                <a:solidFill>
                  <a:schemeClr val="bg1"/>
                </a:solidFill>
              </a:defRPr>
            </a:lvl1pPr>
          </a:lstStyle>
          <a:p>
            <a:fld id="{1BDFF0A6-3052-4FEB-A460-7299000313F3}" type="datetime1">
              <a:rPr lang="fr-FR" smtClean="0"/>
              <a:t>19/06/2022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fr-FR" noProof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6486982"/>
            <a:ext cx="704850" cy="365125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r">
              <a:defRPr sz="1050" b="1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fr-FR" smtClean="0"/>
              <a:pPr/>
              <a:t>‹N°›</a:t>
            </a:fld>
            <a:endParaRPr lang="fr-FR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A121448-6E35-4ADE-454E-9DD0E5937240}"/>
              </a:ext>
            </a:extLst>
          </p:cNvPr>
          <p:cNvSpPr/>
          <p:nvPr userDrawn="1"/>
        </p:nvSpPr>
        <p:spPr>
          <a:xfrm>
            <a:off x="-12358" y="-9481"/>
            <a:ext cx="12356757" cy="239669"/>
          </a:xfrm>
          <a:prstGeom prst="rect">
            <a:avLst/>
          </a:prstGeom>
          <a:solidFill>
            <a:srgbClr val="BD0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400" dirty="0"/>
              <a:t>&gt;&gt;&gt; DESU Data Science pour les professionnels – 2022  &gt;&gt;&gt; Projet d’application «  XXXX »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127645CF-F70F-8CA0-4A02-55101158213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7"/>
          <a:srcRect t="18581" r="46144" b="69119"/>
          <a:stretch/>
        </p:blipFill>
        <p:spPr>
          <a:xfrm>
            <a:off x="10702875" y="-3588"/>
            <a:ext cx="1238855" cy="454906"/>
          </a:xfrm>
          <a:prstGeom prst="rect">
            <a:avLst/>
          </a:prstGeom>
        </p:spPr>
      </p:pic>
      <p:sp>
        <p:nvSpPr>
          <p:cNvPr id="19" name="ZoneTexte 18">
            <a:extLst>
              <a:ext uri="{FF2B5EF4-FFF2-40B4-BE49-F238E27FC236}">
                <a16:creationId xmlns:a16="http://schemas.microsoft.com/office/drawing/2014/main" id="{F6A7F3F1-AEFD-5BEC-0531-9B7C8722681B}"/>
              </a:ext>
            </a:extLst>
          </p:cNvPr>
          <p:cNvSpPr txBox="1"/>
          <p:nvPr userDrawn="1"/>
        </p:nvSpPr>
        <p:spPr>
          <a:xfrm>
            <a:off x="-1" y="211508"/>
            <a:ext cx="197708" cy="67172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050" b="1" dirty="0">
                <a:solidFill>
                  <a:schemeClr val="bg1">
                    <a:lumMod val="50000"/>
                  </a:schemeClr>
                </a:solidFill>
              </a:rPr>
              <a:t>01110010101110011010101001000101101101010</a:t>
            </a:r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60" r:id="rId6"/>
    <p:sldLayoutId id="2147483654" r:id="rId7"/>
    <p:sldLayoutId id="2147483659" r:id="rId8"/>
    <p:sldLayoutId id="2147483655" r:id="rId9"/>
    <p:sldLayoutId id="2147483656" r:id="rId10"/>
    <p:sldLayoutId id="2147483658" r:id="rId11"/>
    <p:sldLayoutId id="2147483657" r:id="rId1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648" userDrawn="1">
          <p15:clr>
            <a:srgbClr val="F26B43"/>
          </p15:clr>
        </p15:guide>
        <p15:guide id="2" pos="1176" userDrawn="1">
          <p15:clr>
            <a:srgbClr val="F26B43"/>
          </p15:clr>
        </p15:guide>
        <p15:guide id="3" pos="1296" userDrawn="1">
          <p15:clr>
            <a:srgbClr val="F26B43"/>
          </p15:clr>
        </p15:guide>
        <p15:guide id="4" pos="1824" userDrawn="1">
          <p15:clr>
            <a:srgbClr val="F26B43"/>
          </p15:clr>
        </p15:guide>
        <p15:guide id="5" pos="1944" userDrawn="1">
          <p15:clr>
            <a:srgbClr val="F26B43"/>
          </p15:clr>
        </p15:guide>
        <p15:guide id="6" pos="2472" userDrawn="1">
          <p15:clr>
            <a:srgbClr val="F26B43"/>
          </p15:clr>
        </p15:guide>
        <p15:guide id="7" pos="2592" userDrawn="1">
          <p15:clr>
            <a:srgbClr val="F26B43"/>
          </p15:clr>
        </p15:guide>
        <p15:guide id="8" pos="3120" userDrawn="1">
          <p15:clr>
            <a:srgbClr val="F26B43"/>
          </p15:clr>
        </p15:guide>
        <p15:guide id="9" pos="3240" userDrawn="1">
          <p15:clr>
            <a:srgbClr val="F26B43"/>
          </p15:clr>
        </p15:guide>
        <p15:guide id="10" pos="3792" userDrawn="1">
          <p15:clr>
            <a:srgbClr val="F26B43"/>
          </p15:clr>
        </p15:guide>
        <p15:guide id="11" pos="3912" userDrawn="1">
          <p15:clr>
            <a:srgbClr val="F26B43"/>
          </p15:clr>
        </p15:guide>
        <p15:guide id="12" pos="4416" userDrawn="1">
          <p15:clr>
            <a:srgbClr val="F26B43"/>
          </p15:clr>
        </p15:guide>
        <p15:guide id="13" pos="4560" userDrawn="1">
          <p15:clr>
            <a:srgbClr val="F26B43"/>
          </p15:clr>
        </p15:guide>
        <p15:guide id="14" pos="5088" userDrawn="1">
          <p15:clr>
            <a:srgbClr val="F26B43"/>
          </p15:clr>
        </p15:guide>
        <p15:guide id="15" pos="5208" userDrawn="1">
          <p15:clr>
            <a:srgbClr val="F26B43"/>
          </p15:clr>
        </p15:guide>
        <p15:guide id="16" pos="5736" userDrawn="1">
          <p15:clr>
            <a:srgbClr val="F26B43"/>
          </p15:clr>
        </p15:guide>
        <p15:guide id="17" pos="5856" userDrawn="1">
          <p15:clr>
            <a:srgbClr val="F26B43"/>
          </p15:clr>
        </p15:guide>
        <p15:guide id="18" pos="6384" userDrawn="1">
          <p15:clr>
            <a:srgbClr val="F26B43"/>
          </p15:clr>
        </p15:guide>
        <p15:guide id="19" pos="6504" userDrawn="1">
          <p15:clr>
            <a:srgbClr val="F26B43"/>
          </p15:clr>
        </p15:guide>
        <p15:guide id="20" pos="7032" userDrawn="1">
          <p15:clr>
            <a:srgbClr val="F26B43"/>
          </p15:clr>
        </p15:guide>
        <p15:guide id="21" orient="horz" pos="288" userDrawn="1">
          <p15:clr>
            <a:srgbClr val="F26B43"/>
          </p15:clr>
        </p15:guide>
        <p15:guide id="22" orient="horz" pos="1128" userDrawn="1">
          <p15:clr>
            <a:srgbClr val="F26B43"/>
          </p15:clr>
        </p15:guide>
        <p15:guide id="23" orient="horz" pos="1248" userDrawn="1">
          <p15:clr>
            <a:srgbClr val="F26B43"/>
          </p15:clr>
        </p15:guide>
        <p15:guide id="24" orient="horz" pos="2088" userDrawn="1">
          <p15:clr>
            <a:srgbClr val="F26B43"/>
          </p15:clr>
        </p15:guide>
        <p15:guide id="25" orient="horz" pos="2232" userDrawn="1">
          <p15:clr>
            <a:srgbClr val="F26B43"/>
          </p15:clr>
        </p15:guide>
        <p15:guide id="26" orient="horz" pos="3048" userDrawn="1">
          <p15:clr>
            <a:srgbClr val="F26B43"/>
          </p15:clr>
        </p15:guide>
        <p15:guide id="27" orient="horz" pos="3192" userDrawn="1">
          <p15:clr>
            <a:srgbClr val="F26B43"/>
          </p15:clr>
        </p15:guide>
        <p15:guide id="28" orient="horz" pos="403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7" Type="http://schemas.openxmlformats.org/officeDocument/2006/relationships/image" Target="../media/image23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22.jpeg"/><Relationship Id="rId5" Type="http://schemas.openxmlformats.org/officeDocument/2006/relationships/image" Target="../media/image21.jpeg"/><Relationship Id="rId4" Type="http://schemas.openxmlformats.org/officeDocument/2006/relationships/image" Target="../media/image20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27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7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30.png"/><Relationship Id="rId7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32.png"/><Relationship Id="rId5" Type="http://schemas.openxmlformats.org/officeDocument/2006/relationships/image" Target="../media/image3.png"/><Relationship Id="rId10" Type="http://schemas.openxmlformats.org/officeDocument/2006/relationships/image" Target="../media/image35.png"/><Relationship Id="rId4" Type="http://schemas.openxmlformats.org/officeDocument/2006/relationships/image" Target="../media/image31.png"/><Relationship Id="rId9" Type="http://schemas.openxmlformats.org/officeDocument/2006/relationships/image" Target="../media/image3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33.png"/><Relationship Id="rId4" Type="http://schemas.openxmlformats.org/officeDocument/2006/relationships/image" Target="../media/image35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7.xml"/><Relationship Id="rId6" Type="http://schemas.microsoft.com/office/2007/relationships/hdphoto" Target="../media/hdphoto1.wdp"/><Relationship Id="rId5" Type="http://schemas.openxmlformats.org/officeDocument/2006/relationships/image" Target="../media/image38.png"/><Relationship Id="rId4" Type="http://schemas.openxmlformats.org/officeDocument/2006/relationships/image" Target="../media/image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6.png"/><Relationship Id="rId4" Type="http://schemas.openxmlformats.org/officeDocument/2006/relationships/image" Target="../media/image29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3" Type="http://schemas.openxmlformats.org/officeDocument/2006/relationships/diagramLayout" Target="../diagrams/layout2.xml"/><Relationship Id="rId7" Type="http://schemas.openxmlformats.org/officeDocument/2006/relationships/diagramData" Target="../diagrams/data3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1.xml"/><Relationship Id="rId6" Type="http://schemas.microsoft.com/office/2007/relationships/diagramDrawing" Target="../diagrams/drawing2.xml"/><Relationship Id="rId11" Type="http://schemas.microsoft.com/office/2007/relationships/diagramDrawing" Target="../diagrams/drawing3.xml"/><Relationship Id="rId5" Type="http://schemas.openxmlformats.org/officeDocument/2006/relationships/diagramColors" Target="../diagrams/colors2.xml"/><Relationship Id="rId10" Type="http://schemas.openxmlformats.org/officeDocument/2006/relationships/diagramColors" Target="../diagrams/colors3.xml"/><Relationship Id="rId4" Type="http://schemas.openxmlformats.org/officeDocument/2006/relationships/diagramQuickStyle" Target="../diagrams/quickStyle2.xml"/><Relationship Id="rId9" Type="http://schemas.openxmlformats.org/officeDocument/2006/relationships/diagramQuickStyle" Target="../diagrams/quickStyle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image" Target="../media/image11.svg"/><Relationship Id="rId7" Type="http://schemas.openxmlformats.org/officeDocument/2006/relationships/image" Target="../media/image40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39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Relationship Id="rId9" Type="http://schemas.openxmlformats.org/officeDocument/2006/relationships/image" Target="../media/image42.sv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image" Target="../media/image11.svg"/><Relationship Id="rId7" Type="http://schemas.openxmlformats.org/officeDocument/2006/relationships/image" Target="../media/image40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39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Relationship Id="rId9" Type="http://schemas.openxmlformats.org/officeDocument/2006/relationships/image" Target="../media/image42.sv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svg"/><Relationship Id="rId7" Type="http://schemas.openxmlformats.org/officeDocument/2006/relationships/image" Target="../media/image13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12.png"/><Relationship Id="rId11" Type="http://schemas.openxmlformats.org/officeDocument/2006/relationships/image" Target="../media/image17.svg"/><Relationship Id="rId5" Type="http://schemas.openxmlformats.org/officeDocument/2006/relationships/image" Target="../media/image11.sv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sv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C9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F5C4405E-094F-9DF3-32FA-0EB108388A4C}"/>
              </a:ext>
            </a:extLst>
          </p:cNvPr>
          <p:cNvSpPr/>
          <p:nvPr/>
        </p:nvSpPr>
        <p:spPr>
          <a:xfrm>
            <a:off x="8959218" y="3620530"/>
            <a:ext cx="2954546" cy="2968431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Espace réservé du texte 17">
            <a:extLst>
              <a:ext uri="{FF2B5EF4-FFF2-40B4-BE49-F238E27FC236}">
                <a16:creationId xmlns:a16="http://schemas.microsoft.com/office/drawing/2014/main" id="{27A48A35-E5E4-4A5F-9F91-BAEA4F5DF21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rtlCol="0"/>
          <a:lstStyle/>
          <a:p>
            <a:pPr rtl="0"/>
            <a:r>
              <a:rPr lang="fr-FR" b="1" dirty="0"/>
              <a:t>Emmanuelle MEUNIER</a:t>
            </a:r>
          </a:p>
          <a:p>
            <a:pPr rtl="0"/>
            <a:r>
              <a:rPr lang="fr-FR" dirty="0"/>
              <a:t>DESU « Data science pour les professionnels 2022</a:t>
            </a:r>
          </a:p>
          <a:p>
            <a:pPr rtl="0"/>
            <a:r>
              <a:rPr lang="fr-FR" dirty="0"/>
              <a:t>30 juin 2022</a:t>
            </a:r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88467C95-DF23-40B9-B265-2E6F3DE29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512" y="480881"/>
            <a:ext cx="6182381" cy="1916330"/>
          </a:xfrm>
        </p:spPr>
        <p:txBody>
          <a:bodyPr rtlCol="0">
            <a:noAutofit/>
          </a:bodyPr>
          <a:lstStyle/>
          <a:p>
            <a:pPr rtl="0">
              <a:lnSpc>
                <a:spcPct val="100000"/>
              </a:lnSpc>
              <a:spcBef>
                <a:spcPts val="2400"/>
              </a:spcBef>
            </a:pPr>
            <a:r>
              <a:rPr lang="fr-FR" sz="4400" dirty="0"/>
              <a:t>Projet d’application Data Science</a:t>
            </a:r>
            <a:endParaRPr lang="fr-FR" sz="4800" dirty="0"/>
          </a:p>
        </p:txBody>
      </p:sp>
      <p:pic>
        <p:nvPicPr>
          <p:cNvPr id="20" name="Picture 6" descr="4e AMSE Workshop in Growth and Development">
            <a:extLst>
              <a:ext uri="{FF2B5EF4-FFF2-40B4-BE49-F238E27FC236}">
                <a16:creationId xmlns:a16="http://schemas.microsoft.com/office/drawing/2014/main" id="{C54D0151-5BED-E0EE-A486-FF18EE4635A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47" b="31807"/>
          <a:stretch/>
        </p:blipFill>
        <p:spPr bwMode="auto">
          <a:xfrm>
            <a:off x="1175136" y="4383817"/>
            <a:ext cx="1610161" cy="635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F32813E2-5F32-549C-AD6D-9F025C5E604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9555"/>
          <a:stretch/>
        </p:blipFill>
        <p:spPr>
          <a:xfrm>
            <a:off x="7493757" y="441"/>
            <a:ext cx="3874460" cy="6852498"/>
          </a:xfrm>
          <a:prstGeom prst="rect">
            <a:avLst/>
          </a:prstGeom>
        </p:spPr>
      </p:pic>
      <p:sp>
        <p:nvSpPr>
          <p:cNvPr id="24" name="Titre 3">
            <a:extLst>
              <a:ext uri="{FF2B5EF4-FFF2-40B4-BE49-F238E27FC236}">
                <a16:creationId xmlns:a16="http://schemas.microsoft.com/office/drawing/2014/main" id="{9E1B932C-9F58-9388-E68B-78073961C55E}"/>
              </a:ext>
            </a:extLst>
          </p:cNvPr>
          <p:cNvSpPr txBox="1">
            <a:spLocks/>
          </p:cNvSpPr>
          <p:nvPr/>
        </p:nvSpPr>
        <p:spPr>
          <a:xfrm>
            <a:off x="930985" y="2177872"/>
            <a:ext cx="6165909" cy="126934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7200" kern="1200">
                <a:solidFill>
                  <a:schemeClr val="accent2">
                    <a:lumMod val="50000"/>
                  </a:schemeClr>
                </a:solidFill>
                <a:latin typeface="+mj-lt"/>
                <a:ea typeface="+mn-ea"/>
                <a:cs typeface="+mn-cs"/>
              </a:defRPr>
            </a:lvl1pPr>
          </a:lstStyle>
          <a:p>
            <a:pPr>
              <a:lnSpc>
                <a:spcPct val="100000"/>
              </a:lnSpc>
              <a:spcBef>
                <a:spcPts val="2400"/>
              </a:spcBef>
            </a:pPr>
            <a:r>
              <a:rPr lang="fr-FR" sz="3600" dirty="0"/>
              <a:t>Titre de la problématique</a:t>
            </a:r>
            <a:r>
              <a:rPr lang="fr-FR" sz="2400" dirty="0"/>
              <a:t> </a:t>
            </a:r>
            <a:endParaRPr lang="fr-FR" sz="5400" dirty="0"/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85369BBA-7E80-14CF-B262-C4CAEBB72E3E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rtl="0"/>
            <a:fld id="{B82FCACD-CA8C-46E2-B0FA-5A62E72CE583}" type="datetime1">
              <a:rPr lang="fr-FR" noProof="0" smtClean="0"/>
              <a:t>19/06/2022</a:t>
            </a:fld>
            <a:endParaRPr lang="fr-FR" noProof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053138BF-7153-7E23-DA42-72302D0050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294A09A9-5501-47C1-A89A-A340965A2BE2}" type="slidenum">
              <a:rPr lang="fr-FR" noProof="0" smtClean="0"/>
              <a:pPr rtl="0"/>
              <a:t>10</a:t>
            </a:fld>
            <a:endParaRPr lang="fr-FR" noProof="0"/>
          </a:p>
        </p:txBody>
      </p:sp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1B388E59-5E99-1B98-0994-B3F922D68CE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5" name="Titre 4">
            <a:extLst>
              <a:ext uri="{FF2B5EF4-FFF2-40B4-BE49-F238E27FC236}">
                <a16:creationId xmlns:a16="http://schemas.microsoft.com/office/drawing/2014/main" id="{93CBB2D8-4083-9133-A774-2531F9D02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541401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BB74BB8A-7BAA-4A6E-9CC4-CB382C68DE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/>
          <a:p>
            <a:pPr rtl="0"/>
            <a:r>
              <a:rPr lang="fr-FR"/>
              <a:t>02</a:t>
            </a: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F9055465-EA9F-436E-A0C3-64912E06B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 fontScale="90000"/>
          </a:bodyPr>
          <a:lstStyle/>
          <a:p>
            <a:pPr rtl="0"/>
            <a:r>
              <a:rPr lang="fr-FR"/>
              <a:t>Résultat de l’année précédente</a:t>
            </a:r>
          </a:p>
        </p:txBody>
      </p:sp>
    </p:spTree>
    <p:extLst>
      <p:ext uri="{BB962C8B-B14F-4D97-AF65-F5344CB8AC3E}">
        <p14:creationId xmlns:p14="http://schemas.microsoft.com/office/powerpoint/2010/main" val="19120125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07A371F5-EAAD-4ADC-8D3F-1CBB98D52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dirty="0"/>
              <a:t>Croissance par secteur</a:t>
            </a:r>
          </a:p>
        </p:txBody>
      </p:sp>
      <p:graphicFrame>
        <p:nvGraphicFramePr>
          <p:cNvPr id="2" name="Espace réservé du contenu 5" descr="Histogramme">
            <a:extLst>
              <a:ext uri="{FF2B5EF4-FFF2-40B4-BE49-F238E27FC236}">
                <a16:creationId xmlns:a16="http://schemas.microsoft.com/office/drawing/2014/main" id="{2381ECDD-D3D8-4AD2-A92F-DDF1744A355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79088706"/>
              </p:ext>
            </p:extLst>
          </p:nvPr>
        </p:nvGraphicFramePr>
        <p:xfrm>
          <a:off x="773214" y="1477963"/>
          <a:ext cx="10499725" cy="48609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Espace réservé de la date 7">
            <a:extLst>
              <a:ext uri="{FF2B5EF4-FFF2-40B4-BE49-F238E27FC236}">
                <a16:creationId xmlns:a16="http://schemas.microsoft.com/office/drawing/2014/main" id="{E9F303BF-0A3C-497A-B99B-BEA514C0269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 rtlCol="0"/>
          <a:lstStyle/>
          <a:p>
            <a:pPr rtl="0"/>
            <a:fld id="{C4190809-4B22-4EF9-9E0B-94A9B87F7BE9}" type="datetime1">
              <a:rPr lang="fr-FR" smtClean="0"/>
              <a:t>19/06/2022</a:t>
            </a:fld>
            <a:endParaRPr lang="fr-FR" dirty="0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9057E93D-BB39-4013-A843-780147924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fr-FR" smtClean="0"/>
              <a:pPr rtl="0"/>
              <a:t>12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273869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96F75DE-8A44-4EC5-83C6-95BDDF10D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/>
              <a:t>Croissance par secteur 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403CD5FD-27C3-4342-BE41-F411CB8D6931}"/>
              </a:ext>
            </a:extLst>
          </p:cNvPr>
          <p:cNvGraphicFramePr>
            <a:graphicFrameLocks noGrp="1"/>
          </p:cNvGraphicFramePr>
          <p:nvPr>
            <p:ph sz="quarter" idx="11"/>
            <p:extLst>
              <p:ext uri="{D42A27DB-BD31-4B8C-83A1-F6EECF244321}">
                <p14:modId xmlns:p14="http://schemas.microsoft.com/office/powerpoint/2010/main" val="552569319"/>
              </p:ext>
            </p:extLst>
          </p:nvPr>
        </p:nvGraphicFramePr>
        <p:xfrm>
          <a:off x="854075" y="2286000"/>
          <a:ext cx="10499725" cy="228600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2099945">
                  <a:extLst>
                    <a:ext uri="{9D8B030D-6E8A-4147-A177-3AD203B41FA5}">
                      <a16:colId xmlns:a16="http://schemas.microsoft.com/office/drawing/2014/main" val="1689330750"/>
                    </a:ext>
                  </a:extLst>
                </a:gridCol>
                <a:gridCol w="2099945">
                  <a:extLst>
                    <a:ext uri="{9D8B030D-6E8A-4147-A177-3AD203B41FA5}">
                      <a16:colId xmlns:a16="http://schemas.microsoft.com/office/drawing/2014/main" val="2660631934"/>
                    </a:ext>
                  </a:extLst>
                </a:gridCol>
                <a:gridCol w="2099945">
                  <a:extLst>
                    <a:ext uri="{9D8B030D-6E8A-4147-A177-3AD203B41FA5}">
                      <a16:colId xmlns:a16="http://schemas.microsoft.com/office/drawing/2014/main" val="3909717689"/>
                    </a:ext>
                  </a:extLst>
                </a:gridCol>
                <a:gridCol w="2099945">
                  <a:extLst>
                    <a:ext uri="{9D8B030D-6E8A-4147-A177-3AD203B41FA5}">
                      <a16:colId xmlns:a16="http://schemas.microsoft.com/office/drawing/2014/main" val="1603189107"/>
                    </a:ext>
                  </a:extLst>
                </a:gridCol>
                <a:gridCol w="2099945">
                  <a:extLst>
                    <a:ext uri="{9D8B030D-6E8A-4147-A177-3AD203B41FA5}">
                      <a16:colId xmlns:a16="http://schemas.microsoft.com/office/drawing/2014/main" val="1897606603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rtl="0"/>
                      <a:endParaRPr lang="fr-FR" noProof="0">
                        <a:latin typeface="+mn-lt"/>
                        <a:cs typeface="Biome Light" panose="020B03030302040208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1600" noProof="0">
                          <a:latin typeface="+mn-lt"/>
                          <a:cs typeface="Biome Light" panose="020B0303030204020804" pitchFamily="34" charset="0"/>
                        </a:rPr>
                        <a:t>T1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1600" noProof="0">
                          <a:latin typeface="+mn-lt"/>
                          <a:cs typeface="Biome Light" panose="020B0303030204020804" pitchFamily="34" charset="0"/>
                        </a:rPr>
                        <a:t>T2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1600" noProof="0">
                          <a:latin typeface="+mn-lt"/>
                          <a:cs typeface="Biome Light" panose="020B0303030204020804" pitchFamily="34" charset="0"/>
                        </a:rPr>
                        <a:t>T3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1600" noProof="0">
                          <a:latin typeface="+mn-lt"/>
                          <a:cs typeface="Biome Light" panose="020B0303030204020804" pitchFamily="34" charset="0"/>
                        </a:rPr>
                        <a:t>T4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9928716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rtl="0"/>
                      <a:r>
                        <a:rPr lang="fr-FR" sz="1600" noProof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+mn-lt"/>
                          <a:cs typeface="Biome Light" panose="020B0303030204020804" pitchFamily="34" charset="0"/>
                        </a:rPr>
                        <a:t>Série 1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1400" noProof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+mn-lt"/>
                          <a:cs typeface="Biome Light" panose="020B0303030204020804" pitchFamily="34" charset="0"/>
                        </a:rPr>
                        <a:t>4,3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1400" noProof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+mn-lt"/>
                          <a:cs typeface="Biome Light" panose="020B0303030204020804" pitchFamily="34" charset="0"/>
                        </a:rPr>
                        <a:t>2,5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1400" noProof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+mn-lt"/>
                          <a:cs typeface="Biome Light" panose="020B0303030204020804" pitchFamily="34" charset="0"/>
                        </a:rPr>
                        <a:t>3,5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1400" noProof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+mn-lt"/>
                          <a:cs typeface="Biome Light" panose="020B0303030204020804" pitchFamily="34" charset="0"/>
                        </a:rPr>
                        <a:t>4,5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60208656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rtl="0"/>
                      <a:r>
                        <a:rPr lang="fr-FR" sz="1600" noProof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+mn-lt"/>
                          <a:cs typeface="Biome Light" panose="020B0303030204020804" pitchFamily="34" charset="0"/>
                        </a:rPr>
                        <a:t>Série 2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1400" noProof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+mn-lt"/>
                          <a:cs typeface="Biome Light" panose="020B0303030204020804" pitchFamily="34" charset="0"/>
                        </a:rPr>
                        <a:t>2,4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1400" noProof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+mn-lt"/>
                          <a:cs typeface="Biome Light" panose="020B0303030204020804" pitchFamily="34" charset="0"/>
                        </a:rPr>
                        <a:t>4,4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1400" noProof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+mn-lt"/>
                          <a:cs typeface="Biome Light" panose="020B0303030204020804" pitchFamily="34" charset="0"/>
                        </a:rPr>
                        <a:t>1,8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1400" noProof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+mn-lt"/>
                          <a:cs typeface="Biome Light" panose="020B0303030204020804" pitchFamily="34" charset="0"/>
                        </a:rPr>
                        <a:t>2,8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4243071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rtl="0"/>
                      <a:r>
                        <a:rPr lang="fr-FR" sz="1600" noProof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+mn-lt"/>
                          <a:cs typeface="Biome Light" panose="020B0303030204020804" pitchFamily="34" charset="0"/>
                        </a:rPr>
                        <a:t>Série 3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1400" noProof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+mn-lt"/>
                          <a:cs typeface="Biome Light" panose="020B0303030204020804" pitchFamily="34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1400" noProof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+mn-lt"/>
                          <a:cs typeface="Biome Light" panose="020B0303030204020804" pitchFamily="34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1400" noProof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+mn-lt"/>
                          <a:cs typeface="Biome Light" panose="020B0303030204020804" pitchFamily="34" charset="0"/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z="1400" noProof="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+mn-lt"/>
                          <a:cs typeface="Biome Light" panose="020B0303030204020804" pitchFamily="34" charset="0"/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5808797"/>
                  </a:ext>
                </a:extLst>
              </a:tr>
            </a:tbl>
          </a:graphicData>
        </a:graphic>
      </p:graphicFrame>
      <p:sp>
        <p:nvSpPr>
          <p:cNvPr id="14" name="Espace réservé de la date 13">
            <a:extLst>
              <a:ext uri="{FF2B5EF4-FFF2-40B4-BE49-F238E27FC236}">
                <a16:creationId xmlns:a16="http://schemas.microsoft.com/office/drawing/2014/main" id="{EF6002B2-219C-4BAA-A95C-36538E39AEA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 rtlCol="0"/>
          <a:lstStyle/>
          <a:p>
            <a:pPr rtl="0"/>
            <a:fld id="{5C7EB81F-A283-4582-B4E0-4DA721A0A527}" type="datetime1">
              <a:rPr lang="fr-FR" smtClean="0"/>
              <a:t>19/06/2022</a:t>
            </a:fld>
            <a:endParaRPr lang="fr-FR"/>
          </a:p>
        </p:txBody>
      </p:sp>
      <p:sp>
        <p:nvSpPr>
          <p:cNvPr id="15" name="Espace réservé du numéro de diapositive 14">
            <a:extLst>
              <a:ext uri="{FF2B5EF4-FFF2-40B4-BE49-F238E27FC236}">
                <a16:creationId xmlns:a16="http://schemas.microsoft.com/office/drawing/2014/main" id="{5515DA6F-E486-4C5A-B98C-B1ACDA64D4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fr-FR" smtClean="0"/>
              <a:pPr rtl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129174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re 27">
            <a:extLst>
              <a:ext uri="{FF2B5EF4-FFF2-40B4-BE49-F238E27FC236}">
                <a16:creationId xmlns:a16="http://schemas.microsoft.com/office/drawing/2014/main" id="{BF59AC89-2307-4F1C-962F-D954A6C80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>
                <a:solidFill>
                  <a:schemeClr val="accent2">
                    <a:lumMod val="50000"/>
                  </a:schemeClr>
                </a:solidFill>
              </a:rPr>
              <a:t>Cela a été un plaisir de travailler avec Contoso. Claude était mon interlocutrice. Elle a anticipé mes besoins et s’est employée à résoudre mon problème.</a:t>
            </a:r>
          </a:p>
        </p:txBody>
      </p:sp>
      <p:pic>
        <p:nvPicPr>
          <p:cNvPr id="13" name="Espace réservé d’image 12" descr="Fleur rose">
            <a:extLst>
              <a:ext uri="{FF2B5EF4-FFF2-40B4-BE49-F238E27FC236}">
                <a16:creationId xmlns:a16="http://schemas.microsoft.com/office/drawing/2014/main" id="{51A5A3C0-E655-407D-9CFE-9E0D62FA16A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22147" y="-31173"/>
            <a:ext cx="3938588" cy="6400800"/>
          </a:xfrm>
        </p:spPr>
      </p:pic>
      <p:sp>
        <p:nvSpPr>
          <p:cNvPr id="24" name="Zone de texte 23">
            <a:extLst>
              <a:ext uri="{FF2B5EF4-FFF2-40B4-BE49-F238E27FC236}">
                <a16:creationId xmlns:a16="http://schemas.microsoft.com/office/drawing/2014/main" id="{9D25A50B-BB2E-4F06-82AE-76A92D7CC3B8}"/>
              </a:ext>
            </a:extLst>
          </p:cNvPr>
          <p:cNvSpPr txBox="1"/>
          <p:nvPr/>
        </p:nvSpPr>
        <p:spPr>
          <a:xfrm>
            <a:off x="6096000" y="4076935"/>
            <a:ext cx="5149850" cy="505459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lvl="0">
              <a:lnSpc>
                <a:spcPct val="150000"/>
              </a:lnSpc>
              <a:spcBef>
                <a:spcPts val="0"/>
              </a:spcBef>
              <a:buNone/>
              <a:defRPr lang="en-US" sz="2000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pPr algn="r" rtl="0"/>
            <a:r>
              <a:rPr lang="fr-FR"/>
              <a:t>Un client convaincu</a:t>
            </a:r>
          </a:p>
        </p:txBody>
      </p:sp>
      <p:sp>
        <p:nvSpPr>
          <p:cNvPr id="15" name="Espace réservé de la date 14">
            <a:extLst>
              <a:ext uri="{FF2B5EF4-FFF2-40B4-BE49-F238E27FC236}">
                <a16:creationId xmlns:a16="http://schemas.microsoft.com/office/drawing/2014/main" id="{740F1142-57E3-40C3-9A2A-3B1C8975905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 rtlCol="0"/>
          <a:lstStyle/>
          <a:p>
            <a:pPr rtl="0"/>
            <a:fld id="{3FA09F8C-E5FF-4A21-863E-8CA53E95AAC8}" type="datetime1">
              <a:rPr lang="fr-FR" smtClean="0"/>
              <a:t>19/06/2022</a:t>
            </a:fld>
            <a:endParaRPr lang="fr-FR"/>
          </a:p>
        </p:txBody>
      </p:sp>
      <p:sp>
        <p:nvSpPr>
          <p:cNvPr id="16" name="Espace réservé du numéro de diapositive 15">
            <a:extLst>
              <a:ext uri="{FF2B5EF4-FFF2-40B4-BE49-F238E27FC236}">
                <a16:creationId xmlns:a16="http://schemas.microsoft.com/office/drawing/2014/main" id="{ED61D9CF-8ACA-4237-8E03-D79B6B89F0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fr-FR" smtClean="0"/>
              <a:pPr rtl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839995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Espace réservé du texte 57">
            <a:extLst>
              <a:ext uri="{FF2B5EF4-FFF2-40B4-BE49-F238E27FC236}">
                <a16:creationId xmlns:a16="http://schemas.microsoft.com/office/drawing/2014/main" id="{C6655028-4C8E-4A3F-A17E-06A507BFF4F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 rtlCol="0"/>
          <a:lstStyle/>
          <a:p>
            <a:pPr rtl="0"/>
            <a:r>
              <a:rPr lang="fr-FR"/>
              <a:t>03</a:t>
            </a:r>
          </a:p>
        </p:txBody>
      </p:sp>
      <p:sp>
        <p:nvSpPr>
          <p:cNvPr id="10" name="Titre 9">
            <a:extLst>
              <a:ext uri="{FF2B5EF4-FFF2-40B4-BE49-F238E27FC236}">
                <a16:creationId xmlns:a16="http://schemas.microsoft.com/office/drawing/2014/main" id="{29E24BCE-48CF-4EA0-8CEE-DABDE8C63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/>
              <a:t>Équipe</a:t>
            </a:r>
          </a:p>
        </p:txBody>
      </p:sp>
      <p:sp>
        <p:nvSpPr>
          <p:cNvPr id="21" name="Espace réservé du texte 20">
            <a:extLst>
              <a:ext uri="{FF2B5EF4-FFF2-40B4-BE49-F238E27FC236}">
                <a16:creationId xmlns:a16="http://schemas.microsoft.com/office/drawing/2014/main" id="{6EBE147A-9B99-4FFD-BC53-05C5BD025E3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 rtlCol="0"/>
          <a:lstStyle/>
          <a:p>
            <a:pPr rtl="0"/>
            <a:r>
              <a:rPr lang="fr-FR"/>
              <a:t>Charline</a:t>
            </a:r>
          </a:p>
          <a:p>
            <a:pPr rtl="0"/>
            <a:r>
              <a:rPr lang="fr-FR" sz="1400"/>
              <a:t>Directrice financière</a:t>
            </a:r>
          </a:p>
        </p:txBody>
      </p:sp>
      <p:sp>
        <p:nvSpPr>
          <p:cNvPr id="23" name="Espace réservé du texte 22">
            <a:extLst>
              <a:ext uri="{FF2B5EF4-FFF2-40B4-BE49-F238E27FC236}">
                <a16:creationId xmlns:a16="http://schemas.microsoft.com/office/drawing/2014/main" id="{B28CF967-AF84-4550-882F-01B6C8B02C7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 rtlCol="0"/>
          <a:lstStyle/>
          <a:p>
            <a:pPr rtl="0"/>
            <a:r>
              <a:rPr lang="fr-FR"/>
              <a:t>Audrey</a:t>
            </a:r>
          </a:p>
          <a:p>
            <a:pPr rtl="0"/>
            <a:r>
              <a:rPr lang="fr-FR" sz="1400"/>
              <a:t>Directrice financière</a:t>
            </a:r>
          </a:p>
        </p:txBody>
      </p:sp>
      <p:sp>
        <p:nvSpPr>
          <p:cNvPr id="24" name="Espace réservé du texte 23">
            <a:extLst>
              <a:ext uri="{FF2B5EF4-FFF2-40B4-BE49-F238E27FC236}">
                <a16:creationId xmlns:a16="http://schemas.microsoft.com/office/drawing/2014/main" id="{0CA6C2C2-4BD8-4FEE-965C-BE8235FB383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 rtlCol="0"/>
          <a:lstStyle/>
          <a:p>
            <a:pPr rtl="0"/>
            <a:r>
              <a:rPr lang="fr-FR"/>
              <a:t>Albert</a:t>
            </a:r>
          </a:p>
          <a:p>
            <a:pPr rtl="0"/>
            <a:r>
              <a:rPr lang="fr-FR" sz="1400"/>
              <a:t>Directeur technique</a:t>
            </a:r>
          </a:p>
        </p:txBody>
      </p:sp>
      <p:sp>
        <p:nvSpPr>
          <p:cNvPr id="26" name="Espace réservé du texte 25">
            <a:extLst>
              <a:ext uri="{FF2B5EF4-FFF2-40B4-BE49-F238E27FC236}">
                <a16:creationId xmlns:a16="http://schemas.microsoft.com/office/drawing/2014/main" id="{CF7E2B50-41CF-47DF-94E2-23B31B1BEC2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 rtlCol="0"/>
          <a:lstStyle/>
          <a:p>
            <a:pPr rtl="0"/>
            <a:r>
              <a:rPr lang="fr-FR"/>
              <a:t>David</a:t>
            </a:r>
          </a:p>
          <a:p>
            <a:pPr rtl="0"/>
            <a:r>
              <a:rPr lang="fr-FR" sz="1400"/>
              <a:t>Directeur des opérations</a:t>
            </a:r>
            <a:endParaRPr lang="fr-FR"/>
          </a:p>
        </p:txBody>
      </p:sp>
      <p:sp>
        <p:nvSpPr>
          <p:cNvPr id="28" name="Espace réservé du texte 27">
            <a:extLst>
              <a:ext uri="{FF2B5EF4-FFF2-40B4-BE49-F238E27FC236}">
                <a16:creationId xmlns:a16="http://schemas.microsoft.com/office/drawing/2014/main" id="{D404C012-EAAC-4BFF-A8C9-DE3B7374A6F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 rtlCol="0"/>
          <a:lstStyle/>
          <a:p>
            <a:pPr rtl="0"/>
            <a:r>
              <a:rPr lang="fr-FR"/>
              <a:t>AUDREY</a:t>
            </a:r>
          </a:p>
          <a:p>
            <a:pPr rtl="0"/>
            <a:r>
              <a:rPr lang="fr-FR" sz="1400"/>
              <a:t>Responsable de la confidentialité</a:t>
            </a:r>
            <a:endParaRPr lang="fr-FR"/>
          </a:p>
        </p:txBody>
      </p:sp>
      <p:pic>
        <p:nvPicPr>
          <p:cNvPr id="16" name="Espace réservé d’image 15" descr="Portrait">
            <a:extLst>
              <a:ext uri="{FF2B5EF4-FFF2-40B4-BE49-F238E27FC236}">
                <a16:creationId xmlns:a16="http://schemas.microsoft.com/office/drawing/2014/main" id="{C3B3E269-C9C3-4FFC-B678-9FAC0C023B36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pic>
        <p:nvPicPr>
          <p:cNvPr id="19" name="Espace réservé d’image 18" descr="Portrait">
            <a:extLst>
              <a:ext uri="{FF2B5EF4-FFF2-40B4-BE49-F238E27FC236}">
                <a16:creationId xmlns:a16="http://schemas.microsoft.com/office/drawing/2014/main" id="{7A34BEEA-96BB-4238-8447-EF7692728BCF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pic>
        <p:nvPicPr>
          <p:cNvPr id="22" name="Espace réservé d’image 21" descr="Portrait">
            <a:extLst>
              <a:ext uri="{FF2B5EF4-FFF2-40B4-BE49-F238E27FC236}">
                <a16:creationId xmlns:a16="http://schemas.microsoft.com/office/drawing/2014/main" id="{35D97CCB-3953-49C4-A165-AACA0FB0459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pic>
        <p:nvPicPr>
          <p:cNvPr id="25" name="Espace réservé d’image 24" descr="Portrait">
            <a:extLst>
              <a:ext uri="{FF2B5EF4-FFF2-40B4-BE49-F238E27FC236}">
                <a16:creationId xmlns:a16="http://schemas.microsoft.com/office/drawing/2014/main" id="{EB0711FA-DCE1-48D3-8BAB-D74666349A6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pic>
        <p:nvPicPr>
          <p:cNvPr id="29" name="Espace réservé d’image 28" descr="Portrait">
            <a:extLst>
              <a:ext uri="{FF2B5EF4-FFF2-40B4-BE49-F238E27FC236}">
                <a16:creationId xmlns:a16="http://schemas.microsoft.com/office/drawing/2014/main" id="{3FDC01EF-08D5-42D3-B019-D274328E74E8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sp>
        <p:nvSpPr>
          <p:cNvPr id="36" name="Espace réservé de la date 35">
            <a:extLst>
              <a:ext uri="{FF2B5EF4-FFF2-40B4-BE49-F238E27FC236}">
                <a16:creationId xmlns:a16="http://schemas.microsoft.com/office/drawing/2014/main" id="{F6CE792E-745D-4408-9AB1-740D556972A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 rtlCol="0"/>
          <a:lstStyle/>
          <a:p>
            <a:pPr rtl="0"/>
            <a:fld id="{0E8A7400-9C09-4C87-9D32-95895450EBB5}" type="datetime1">
              <a:rPr lang="fr-FR" smtClean="0"/>
              <a:t>19/06/2022</a:t>
            </a:fld>
            <a:endParaRPr lang="fr-FR"/>
          </a:p>
        </p:txBody>
      </p:sp>
      <p:sp>
        <p:nvSpPr>
          <p:cNvPr id="37" name="Espace réservé du numéro de diapositive 36">
            <a:extLst>
              <a:ext uri="{FF2B5EF4-FFF2-40B4-BE49-F238E27FC236}">
                <a16:creationId xmlns:a16="http://schemas.microsoft.com/office/drawing/2014/main" id="{BF214639-68C6-49E7-90D4-F4DAFEFBFE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fr-FR" smtClean="0"/>
              <a:pPr rtl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835465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70039366-CC4B-45CC-9139-66129D35DB2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/>
          <a:p>
            <a:pPr rtl="0"/>
            <a:r>
              <a:rPr lang="fr-FR"/>
              <a:t>04</a:t>
            </a: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594C1777-B62D-468E-BE34-64A07CED0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 fontScale="90000"/>
          </a:bodyPr>
          <a:lstStyle/>
          <a:p>
            <a:pPr rtl="0"/>
            <a:r>
              <a:rPr lang="fr-FR"/>
              <a:t>Nouveautés</a:t>
            </a:r>
          </a:p>
        </p:txBody>
      </p:sp>
    </p:spTree>
    <p:extLst>
      <p:ext uri="{BB962C8B-B14F-4D97-AF65-F5344CB8AC3E}">
        <p14:creationId xmlns:p14="http://schemas.microsoft.com/office/powerpoint/2010/main" val="6751371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D0B6389-2374-4677-B8BB-59410CCC32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56"/>
            <a:ext cx="10515600" cy="1325563"/>
          </a:xfrm>
        </p:spPr>
        <p:txBody>
          <a:bodyPr rtlCol="0"/>
          <a:lstStyle/>
          <a:p>
            <a:pPr algn="ctr" rtl="0"/>
            <a:r>
              <a:rPr lang="fr-FR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Chronologie</a:t>
            </a:r>
            <a:r>
              <a:rPr lang="fr-FR">
                <a:solidFill>
                  <a:schemeClr val="accent2">
                    <a:lumMod val="50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rPr>
              <a:t> Mensuelle</a:t>
            </a:r>
          </a:p>
        </p:txBody>
      </p:sp>
      <p:cxnSp>
        <p:nvCxnSpPr>
          <p:cNvPr id="70" name="Connecteur droit 69">
            <a:extLst>
              <a:ext uri="{FF2B5EF4-FFF2-40B4-BE49-F238E27FC236}">
                <a16:creationId xmlns:a16="http://schemas.microsoft.com/office/drawing/2014/main" id="{F70C08F9-9A5C-43CF-9AAC-621536803B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2941866" y="2592967"/>
            <a:ext cx="0" cy="10058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Connecteur droit 77">
            <a:extLst>
              <a:ext uri="{FF2B5EF4-FFF2-40B4-BE49-F238E27FC236}">
                <a16:creationId xmlns:a16="http://schemas.microsoft.com/office/drawing/2014/main" id="{ABA89E8D-ECBE-4B32-82C7-E8DD0B202C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5678005" y="2592967"/>
            <a:ext cx="0" cy="26517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Connecteur droit 83">
            <a:extLst>
              <a:ext uri="{FF2B5EF4-FFF2-40B4-BE49-F238E27FC236}">
                <a16:creationId xmlns:a16="http://schemas.microsoft.com/office/drawing/2014/main" id="{C2B38730-2A0E-4853-AD2C-FC744EF527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403799" y="2592967"/>
            <a:ext cx="0" cy="10058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Connecteur droit 89">
            <a:extLst>
              <a:ext uri="{FF2B5EF4-FFF2-40B4-BE49-F238E27FC236}">
                <a16:creationId xmlns:a16="http://schemas.microsoft.com/office/drawing/2014/main" id="{98E48653-A8EB-4DE2-BFE6-A0E61D8730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1129593" y="2592967"/>
            <a:ext cx="0" cy="26517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D190DF0B-5B2E-49A9-B210-E32FFFAC7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63" idx="0"/>
          </p:cNvCxnSpPr>
          <p:nvPr/>
        </p:nvCxnSpPr>
        <p:spPr>
          <a:xfrm flipV="1">
            <a:off x="1437095" y="2410633"/>
            <a:ext cx="9692499" cy="169278"/>
          </a:xfrm>
          <a:prstGeom prst="line">
            <a:avLst/>
          </a:prstGeom>
          <a:ln w="63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e 11">
            <a:extLst>
              <a:ext uri="{FF2B5EF4-FFF2-40B4-BE49-F238E27FC236}">
                <a16:creationId xmlns:a16="http://schemas.microsoft.com/office/drawing/2014/main" id="{81E53639-8872-4E58-9A2D-8001BB8547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32938" y="2277833"/>
            <a:ext cx="604157" cy="604156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/>
          </a:p>
        </p:txBody>
      </p:sp>
      <p:sp>
        <p:nvSpPr>
          <p:cNvPr id="14" name="Ovale 13">
            <a:extLst>
              <a:ext uri="{FF2B5EF4-FFF2-40B4-BE49-F238E27FC236}">
                <a16:creationId xmlns:a16="http://schemas.microsoft.com/office/drawing/2014/main" id="{2A1632FE-1D0A-41E4-BF25-F0F7AA952C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193124" y="2277833"/>
            <a:ext cx="604157" cy="604156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/>
          </a:p>
        </p:txBody>
      </p:sp>
      <p:sp>
        <p:nvSpPr>
          <p:cNvPr id="16" name="Ovale 15">
            <a:extLst>
              <a:ext uri="{FF2B5EF4-FFF2-40B4-BE49-F238E27FC236}">
                <a16:creationId xmlns:a16="http://schemas.microsoft.com/office/drawing/2014/main" id="{3586E56F-86DF-43E4-85F3-DD6AA1CF8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741536" y="2277833"/>
            <a:ext cx="604157" cy="604156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/>
          </a:p>
        </p:txBody>
      </p:sp>
      <p:sp>
        <p:nvSpPr>
          <p:cNvPr id="18" name="Ovale 17">
            <a:extLst>
              <a:ext uri="{FF2B5EF4-FFF2-40B4-BE49-F238E27FC236}">
                <a16:creationId xmlns:a16="http://schemas.microsoft.com/office/drawing/2014/main" id="{2EBE9657-CF02-4369-A33E-0B3687100B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650134" y="2277833"/>
            <a:ext cx="604157" cy="604156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/>
          </a:p>
        </p:txBody>
      </p:sp>
      <p:sp>
        <p:nvSpPr>
          <p:cNvPr id="20" name="Ovale 19">
            <a:extLst>
              <a:ext uri="{FF2B5EF4-FFF2-40B4-BE49-F238E27FC236}">
                <a16:creationId xmlns:a16="http://schemas.microsoft.com/office/drawing/2014/main" id="{DA9922DC-4CA9-4B40-A5D5-72BBFAE6A6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558732" y="2277833"/>
            <a:ext cx="604157" cy="604156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/>
          </a:p>
        </p:txBody>
      </p:sp>
      <p:sp>
        <p:nvSpPr>
          <p:cNvPr id="22" name="Ovale 21">
            <a:extLst>
              <a:ext uri="{FF2B5EF4-FFF2-40B4-BE49-F238E27FC236}">
                <a16:creationId xmlns:a16="http://schemas.microsoft.com/office/drawing/2014/main" id="{227F60B2-65D3-4950-9103-3EFDF7F7D6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467330" y="2277833"/>
            <a:ext cx="604157" cy="604156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/>
          </a:p>
        </p:txBody>
      </p:sp>
      <p:sp>
        <p:nvSpPr>
          <p:cNvPr id="24" name="Ovale 23">
            <a:extLst>
              <a:ext uri="{FF2B5EF4-FFF2-40B4-BE49-F238E27FC236}">
                <a16:creationId xmlns:a16="http://schemas.microsoft.com/office/drawing/2014/main" id="{CD1CD723-7F96-4567-92C6-62CCB08550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75928" y="2277833"/>
            <a:ext cx="604157" cy="604156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/>
          </a:p>
        </p:txBody>
      </p:sp>
      <p:sp>
        <p:nvSpPr>
          <p:cNvPr id="26" name="Ovale 25">
            <a:extLst>
              <a:ext uri="{FF2B5EF4-FFF2-40B4-BE49-F238E27FC236}">
                <a16:creationId xmlns:a16="http://schemas.microsoft.com/office/drawing/2014/main" id="{3D641E32-C3C9-4F0F-A366-D6AF93DD9F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284526" y="2277832"/>
            <a:ext cx="604157" cy="604157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/>
          </a:p>
        </p:txBody>
      </p:sp>
      <p:sp>
        <p:nvSpPr>
          <p:cNvPr id="28" name="Ovale 27">
            <a:extLst>
              <a:ext uri="{FF2B5EF4-FFF2-40B4-BE49-F238E27FC236}">
                <a16:creationId xmlns:a16="http://schemas.microsoft.com/office/drawing/2014/main" id="{AEBF65AA-A09B-4D00-8027-CC0A25E8CC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101722" y="2277833"/>
            <a:ext cx="604157" cy="604156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/>
          </a:p>
        </p:txBody>
      </p:sp>
      <p:sp>
        <p:nvSpPr>
          <p:cNvPr id="30" name="Ovale 29">
            <a:extLst>
              <a:ext uri="{FF2B5EF4-FFF2-40B4-BE49-F238E27FC236}">
                <a16:creationId xmlns:a16="http://schemas.microsoft.com/office/drawing/2014/main" id="{307F39A3-7EA6-4379-9663-6D559F4394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010320" y="2277833"/>
            <a:ext cx="604157" cy="604156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/>
          </a:p>
        </p:txBody>
      </p:sp>
      <p:sp>
        <p:nvSpPr>
          <p:cNvPr id="32" name="Ovale 31">
            <a:extLst>
              <a:ext uri="{FF2B5EF4-FFF2-40B4-BE49-F238E27FC236}">
                <a16:creationId xmlns:a16="http://schemas.microsoft.com/office/drawing/2014/main" id="{4E1B2E89-57B9-4D7A-8428-5CD76566CA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918918" y="2277833"/>
            <a:ext cx="604157" cy="604156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/>
          </a:p>
        </p:txBody>
      </p:sp>
      <p:sp>
        <p:nvSpPr>
          <p:cNvPr id="34" name="Ovale 33">
            <a:extLst>
              <a:ext uri="{FF2B5EF4-FFF2-40B4-BE49-F238E27FC236}">
                <a16:creationId xmlns:a16="http://schemas.microsoft.com/office/drawing/2014/main" id="{6F419E70-E8A3-4D0F-B3B6-B2E3C5F05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827518" y="2277833"/>
            <a:ext cx="604157" cy="604156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/>
          </a:p>
        </p:txBody>
      </p:sp>
      <p:sp>
        <p:nvSpPr>
          <p:cNvPr id="40" name="Zone de texte 39">
            <a:extLst>
              <a:ext uri="{FF2B5EF4-FFF2-40B4-BE49-F238E27FC236}">
                <a16:creationId xmlns:a16="http://schemas.microsoft.com/office/drawing/2014/main" id="{FD1A8A05-09CF-4FED-814A-C13B5ADAD0D0}"/>
              </a:ext>
            </a:extLst>
          </p:cNvPr>
          <p:cNvSpPr txBox="1"/>
          <p:nvPr/>
        </p:nvSpPr>
        <p:spPr>
          <a:xfrm>
            <a:off x="832935" y="2410633"/>
            <a:ext cx="6041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fr-FR" sz="1200" dirty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rPr>
              <a:t>Juil</a:t>
            </a:r>
          </a:p>
        </p:txBody>
      </p:sp>
      <p:sp>
        <p:nvSpPr>
          <p:cNvPr id="43" name="Zone de texte 42">
            <a:extLst>
              <a:ext uri="{FF2B5EF4-FFF2-40B4-BE49-F238E27FC236}">
                <a16:creationId xmlns:a16="http://schemas.microsoft.com/office/drawing/2014/main" id="{1D462F79-38EC-4B6D-A17B-F5010967D4B4}"/>
              </a:ext>
            </a:extLst>
          </p:cNvPr>
          <p:cNvSpPr txBox="1"/>
          <p:nvPr/>
        </p:nvSpPr>
        <p:spPr>
          <a:xfrm>
            <a:off x="1741713" y="2410633"/>
            <a:ext cx="6041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fr-FR" sz="120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rPr>
              <a:t>Août</a:t>
            </a:r>
          </a:p>
        </p:txBody>
      </p:sp>
      <p:sp>
        <p:nvSpPr>
          <p:cNvPr id="45" name="Zone de texte 44">
            <a:extLst>
              <a:ext uri="{FF2B5EF4-FFF2-40B4-BE49-F238E27FC236}">
                <a16:creationId xmlns:a16="http://schemas.microsoft.com/office/drawing/2014/main" id="{F0040622-091C-4302-89B8-994214504947}"/>
              </a:ext>
            </a:extLst>
          </p:cNvPr>
          <p:cNvSpPr txBox="1"/>
          <p:nvPr/>
        </p:nvSpPr>
        <p:spPr>
          <a:xfrm>
            <a:off x="2650133" y="2410633"/>
            <a:ext cx="6041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fr-FR" sz="1200" dirty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rPr>
              <a:t>Sept</a:t>
            </a:r>
          </a:p>
        </p:txBody>
      </p:sp>
      <p:sp>
        <p:nvSpPr>
          <p:cNvPr id="47" name="Zone de texte 46">
            <a:extLst>
              <a:ext uri="{FF2B5EF4-FFF2-40B4-BE49-F238E27FC236}">
                <a16:creationId xmlns:a16="http://schemas.microsoft.com/office/drawing/2014/main" id="{5947416C-CC20-4528-9E6B-29806BA3BA3B}"/>
              </a:ext>
            </a:extLst>
          </p:cNvPr>
          <p:cNvSpPr txBox="1"/>
          <p:nvPr/>
        </p:nvSpPr>
        <p:spPr>
          <a:xfrm>
            <a:off x="4390864" y="2410633"/>
            <a:ext cx="7570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fr-FR" sz="1200" dirty="0" err="1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rPr>
              <a:t>Nov</a:t>
            </a:r>
            <a:endParaRPr lang="fr-FR" sz="1200" dirty="0">
              <a:solidFill>
                <a:schemeClr val="bg1"/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</p:txBody>
      </p:sp>
      <p:sp>
        <p:nvSpPr>
          <p:cNvPr id="49" name="Zone de texte 48">
            <a:extLst>
              <a:ext uri="{FF2B5EF4-FFF2-40B4-BE49-F238E27FC236}">
                <a16:creationId xmlns:a16="http://schemas.microsoft.com/office/drawing/2014/main" id="{62B43C75-ADC1-45C4-B8A7-20F5B91BAD47}"/>
              </a:ext>
            </a:extLst>
          </p:cNvPr>
          <p:cNvSpPr txBox="1"/>
          <p:nvPr/>
        </p:nvSpPr>
        <p:spPr>
          <a:xfrm>
            <a:off x="3574159" y="2410633"/>
            <a:ext cx="6041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fr-FR" sz="1200" dirty="0" err="1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rPr>
              <a:t>Oct</a:t>
            </a:r>
            <a:endParaRPr lang="fr-FR" sz="1200" dirty="0">
              <a:solidFill>
                <a:schemeClr val="bg1"/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</p:txBody>
      </p:sp>
      <p:sp>
        <p:nvSpPr>
          <p:cNvPr id="51" name="Zone de texte 50">
            <a:extLst>
              <a:ext uri="{FF2B5EF4-FFF2-40B4-BE49-F238E27FC236}">
                <a16:creationId xmlns:a16="http://schemas.microsoft.com/office/drawing/2014/main" id="{0BB3AF7F-FFF7-43A1-AD4E-EC73024C5568}"/>
              </a:ext>
            </a:extLst>
          </p:cNvPr>
          <p:cNvSpPr txBox="1"/>
          <p:nvPr/>
        </p:nvSpPr>
        <p:spPr>
          <a:xfrm>
            <a:off x="5299462" y="2410633"/>
            <a:ext cx="7570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fr-FR" sz="1200" dirty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rPr>
              <a:t>Déc</a:t>
            </a:r>
          </a:p>
        </p:txBody>
      </p:sp>
      <p:sp>
        <p:nvSpPr>
          <p:cNvPr id="53" name="Zone de texte 52">
            <a:extLst>
              <a:ext uri="{FF2B5EF4-FFF2-40B4-BE49-F238E27FC236}">
                <a16:creationId xmlns:a16="http://schemas.microsoft.com/office/drawing/2014/main" id="{A92DB966-25A0-4984-9B63-C732CFF22BF5}"/>
              </a:ext>
            </a:extLst>
          </p:cNvPr>
          <p:cNvSpPr txBox="1"/>
          <p:nvPr/>
        </p:nvSpPr>
        <p:spPr>
          <a:xfrm>
            <a:off x="6208060" y="2410633"/>
            <a:ext cx="7570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fr-FR" sz="1200" dirty="0" err="1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rPr>
              <a:t>Janv</a:t>
            </a:r>
            <a:endParaRPr lang="fr-FR" sz="1200" dirty="0">
              <a:solidFill>
                <a:schemeClr val="bg1"/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</p:txBody>
      </p:sp>
      <p:sp>
        <p:nvSpPr>
          <p:cNvPr id="55" name="Zone de texte 54">
            <a:extLst>
              <a:ext uri="{FF2B5EF4-FFF2-40B4-BE49-F238E27FC236}">
                <a16:creationId xmlns:a16="http://schemas.microsoft.com/office/drawing/2014/main" id="{E1E98164-920D-4ED4-A5AA-5A7397381533}"/>
              </a:ext>
            </a:extLst>
          </p:cNvPr>
          <p:cNvSpPr txBox="1"/>
          <p:nvPr/>
        </p:nvSpPr>
        <p:spPr>
          <a:xfrm>
            <a:off x="7116658" y="2410633"/>
            <a:ext cx="7570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fr-FR" sz="1200" dirty="0" err="1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rPr>
              <a:t>Fév</a:t>
            </a:r>
            <a:endParaRPr lang="fr-FR" sz="1200" dirty="0">
              <a:solidFill>
                <a:schemeClr val="bg1"/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</p:txBody>
      </p:sp>
      <p:sp>
        <p:nvSpPr>
          <p:cNvPr id="57" name="Zone de texte 56">
            <a:extLst>
              <a:ext uri="{FF2B5EF4-FFF2-40B4-BE49-F238E27FC236}">
                <a16:creationId xmlns:a16="http://schemas.microsoft.com/office/drawing/2014/main" id="{B55204BF-7B89-48BE-B911-AB38665495CE}"/>
              </a:ext>
            </a:extLst>
          </p:cNvPr>
          <p:cNvSpPr txBox="1"/>
          <p:nvPr/>
        </p:nvSpPr>
        <p:spPr>
          <a:xfrm>
            <a:off x="8025256" y="2410633"/>
            <a:ext cx="7570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fr-FR" sz="1200" dirty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rPr>
              <a:t>Mar</a:t>
            </a:r>
          </a:p>
        </p:txBody>
      </p:sp>
      <p:sp>
        <p:nvSpPr>
          <p:cNvPr id="59" name="Zone de texte 58">
            <a:extLst>
              <a:ext uri="{FF2B5EF4-FFF2-40B4-BE49-F238E27FC236}">
                <a16:creationId xmlns:a16="http://schemas.microsoft.com/office/drawing/2014/main" id="{F4608EA6-D8A9-40C5-86D4-F6A06BB55DF0}"/>
              </a:ext>
            </a:extLst>
          </p:cNvPr>
          <p:cNvSpPr txBox="1"/>
          <p:nvPr/>
        </p:nvSpPr>
        <p:spPr>
          <a:xfrm>
            <a:off x="8933854" y="2410633"/>
            <a:ext cx="7570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fr-FR" sz="1200" dirty="0" err="1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rPr>
              <a:t>Avr</a:t>
            </a:r>
            <a:endParaRPr lang="fr-FR" sz="1200" dirty="0">
              <a:solidFill>
                <a:schemeClr val="bg1"/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</p:txBody>
      </p:sp>
      <p:sp>
        <p:nvSpPr>
          <p:cNvPr id="61" name="Zone de texte 60">
            <a:extLst>
              <a:ext uri="{FF2B5EF4-FFF2-40B4-BE49-F238E27FC236}">
                <a16:creationId xmlns:a16="http://schemas.microsoft.com/office/drawing/2014/main" id="{AE4EBEE0-F0BD-4B44-A294-BA11560FEC18}"/>
              </a:ext>
            </a:extLst>
          </p:cNvPr>
          <p:cNvSpPr txBox="1"/>
          <p:nvPr/>
        </p:nvSpPr>
        <p:spPr>
          <a:xfrm>
            <a:off x="9842452" y="2410633"/>
            <a:ext cx="7570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fr-FR" sz="120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rPr>
              <a:t>Mai</a:t>
            </a:r>
          </a:p>
        </p:txBody>
      </p:sp>
      <p:sp>
        <p:nvSpPr>
          <p:cNvPr id="63" name="Zone de texte 62">
            <a:extLst>
              <a:ext uri="{FF2B5EF4-FFF2-40B4-BE49-F238E27FC236}">
                <a16:creationId xmlns:a16="http://schemas.microsoft.com/office/drawing/2014/main" id="{1850852B-B5D2-43AC-8631-C907E6A781C8}"/>
              </a:ext>
            </a:extLst>
          </p:cNvPr>
          <p:cNvSpPr txBox="1"/>
          <p:nvPr/>
        </p:nvSpPr>
        <p:spPr>
          <a:xfrm>
            <a:off x="10751050" y="2410633"/>
            <a:ext cx="7570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fr-FR" sz="120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rPr>
              <a:t>Juin</a:t>
            </a:r>
          </a:p>
        </p:txBody>
      </p:sp>
      <p:sp>
        <p:nvSpPr>
          <p:cNvPr id="105" name="Zone de texte 104">
            <a:extLst>
              <a:ext uri="{FF2B5EF4-FFF2-40B4-BE49-F238E27FC236}">
                <a16:creationId xmlns:a16="http://schemas.microsoft.com/office/drawing/2014/main" id="{CC54D7B6-3713-48BB-9DDB-12D73AFA8E99}"/>
              </a:ext>
            </a:extLst>
          </p:cNvPr>
          <p:cNvSpPr txBox="1"/>
          <p:nvPr/>
        </p:nvSpPr>
        <p:spPr>
          <a:xfrm>
            <a:off x="472986" y="3679886"/>
            <a:ext cx="2468880" cy="1314591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algn="r" rtl="0"/>
            <a:r>
              <a:rPr lang="fr-FR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Lancement du produit</a:t>
            </a:r>
          </a:p>
          <a:p>
            <a:pPr algn="r" rtl="0">
              <a:lnSpc>
                <a:spcPct val="150000"/>
              </a:lnSpc>
            </a:pPr>
            <a:r>
              <a:rPr lang="fr-FR" sz="1000" b="0" i="0" u="none" strike="noStrike">
                <a:solidFill>
                  <a:schemeClr val="accent2">
                    <a:lumMod val="50000"/>
                  </a:schemeClr>
                </a:solidFill>
                <a:effectLst/>
                <a:cs typeface="Biome Light" panose="020B0303030204020804" pitchFamily="34" charset="0"/>
              </a:rPr>
              <a:t>Lorem ipsum dolor sit amet, consectetur adipiscing elit. Mauris vitae lorem id leo accumsan.</a:t>
            </a:r>
            <a:endParaRPr lang="fr-FR" sz="1000">
              <a:solidFill>
                <a:schemeClr val="accent2">
                  <a:lumMod val="50000"/>
                </a:schemeClr>
              </a:solidFill>
              <a:cs typeface="Biome Light" panose="020B0303030204020804" pitchFamily="34" charset="0"/>
            </a:endParaRPr>
          </a:p>
        </p:txBody>
      </p:sp>
      <p:sp>
        <p:nvSpPr>
          <p:cNvPr id="107" name="Zone de texte 106">
            <a:extLst>
              <a:ext uri="{FF2B5EF4-FFF2-40B4-BE49-F238E27FC236}">
                <a16:creationId xmlns:a16="http://schemas.microsoft.com/office/drawing/2014/main" id="{43C3E76C-2256-4F05-B7C3-0DFF370582FE}"/>
              </a:ext>
            </a:extLst>
          </p:cNvPr>
          <p:cNvSpPr txBox="1"/>
          <p:nvPr/>
        </p:nvSpPr>
        <p:spPr>
          <a:xfrm>
            <a:off x="3209125" y="5337099"/>
            <a:ext cx="2468880" cy="1314591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algn="r" rtl="0"/>
            <a:r>
              <a:rPr lang="fr-FR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Lancement du produit</a:t>
            </a:r>
          </a:p>
          <a:p>
            <a:pPr algn="r" rtl="0">
              <a:lnSpc>
                <a:spcPct val="150000"/>
              </a:lnSpc>
            </a:pPr>
            <a:r>
              <a:rPr lang="fr-FR" sz="1000" b="0" i="0" u="none" strike="noStrike">
                <a:solidFill>
                  <a:schemeClr val="accent2">
                    <a:lumMod val="50000"/>
                  </a:schemeClr>
                </a:solidFill>
                <a:effectLst/>
                <a:cs typeface="Biome Light" panose="020B0303030204020804" pitchFamily="34" charset="0"/>
              </a:rPr>
              <a:t>Lorem ipsum dolor sit amet, consectetur adipiscing elit. Mauris vitae lorem id leo accumsan.</a:t>
            </a:r>
            <a:endParaRPr lang="fr-FR" sz="1000">
              <a:solidFill>
                <a:schemeClr val="accent2">
                  <a:lumMod val="50000"/>
                </a:schemeClr>
              </a:solidFill>
              <a:cs typeface="Biome Light" panose="020B0303030204020804" pitchFamily="34" charset="0"/>
            </a:endParaRPr>
          </a:p>
        </p:txBody>
      </p:sp>
      <p:sp>
        <p:nvSpPr>
          <p:cNvPr id="109" name="Zone de texte 108">
            <a:extLst>
              <a:ext uri="{FF2B5EF4-FFF2-40B4-BE49-F238E27FC236}">
                <a16:creationId xmlns:a16="http://schemas.microsoft.com/office/drawing/2014/main" id="{27DF1E14-A144-47F8-A8C2-C2DB76FEE3E7}"/>
              </a:ext>
            </a:extLst>
          </p:cNvPr>
          <p:cNvSpPr txBox="1"/>
          <p:nvPr/>
        </p:nvSpPr>
        <p:spPr>
          <a:xfrm>
            <a:off x="5934919" y="3684742"/>
            <a:ext cx="2468880" cy="1314591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algn="r" rtl="0"/>
            <a:r>
              <a:rPr lang="fr-FR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Lancement du produit</a:t>
            </a:r>
          </a:p>
          <a:p>
            <a:pPr algn="r" rtl="0">
              <a:lnSpc>
                <a:spcPct val="150000"/>
              </a:lnSpc>
            </a:pPr>
            <a:r>
              <a:rPr lang="fr-FR" sz="1000" b="0" i="0" u="none" strike="noStrike">
                <a:solidFill>
                  <a:schemeClr val="accent2">
                    <a:lumMod val="50000"/>
                  </a:schemeClr>
                </a:solidFill>
                <a:effectLst/>
                <a:cs typeface="Biome Light" panose="020B0303030204020804" pitchFamily="34" charset="0"/>
              </a:rPr>
              <a:t>Lorem ipsum dolor sit amet, consectetur adipiscing elit. Mauris vitae lorem id leo accumsan.</a:t>
            </a:r>
            <a:endParaRPr lang="fr-FR" sz="1000">
              <a:solidFill>
                <a:schemeClr val="accent2">
                  <a:lumMod val="50000"/>
                </a:schemeClr>
              </a:solidFill>
              <a:cs typeface="Biome Light" panose="020B0303030204020804" pitchFamily="34" charset="0"/>
            </a:endParaRPr>
          </a:p>
        </p:txBody>
      </p:sp>
      <p:sp>
        <p:nvSpPr>
          <p:cNvPr id="111" name="Zone de texte 110">
            <a:extLst>
              <a:ext uri="{FF2B5EF4-FFF2-40B4-BE49-F238E27FC236}">
                <a16:creationId xmlns:a16="http://schemas.microsoft.com/office/drawing/2014/main" id="{5B72532C-25BA-4593-9A4A-521BC652C2BC}"/>
              </a:ext>
            </a:extLst>
          </p:cNvPr>
          <p:cNvSpPr txBox="1"/>
          <p:nvPr/>
        </p:nvSpPr>
        <p:spPr>
          <a:xfrm>
            <a:off x="8660713" y="5341955"/>
            <a:ext cx="2468880" cy="1314591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algn="r" rtl="0"/>
            <a:r>
              <a:rPr lang="fr-FR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Lancement du produit</a:t>
            </a:r>
          </a:p>
          <a:p>
            <a:pPr algn="r" rtl="0">
              <a:lnSpc>
                <a:spcPct val="150000"/>
              </a:lnSpc>
            </a:pPr>
            <a:r>
              <a:rPr lang="fr-FR" sz="1000" b="0" i="0" u="none" strike="noStrike">
                <a:solidFill>
                  <a:schemeClr val="accent2">
                    <a:lumMod val="50000"/>
                  </a:schemeClr>
                </a:solidFill>
                <a:effectLst/>
                <a:cs typeface="Biome Light" panose="020B0303030204020804" pitchFamily="34" charset="0"/>
              </a:rPr>
              <a:t>Lorem ipsum dolor sit amet, consectetur adipiscing elit. Mauris vitae lorem id leo accumsan.</a:t>
            </a:r>
            <a:endParaRPr lang="fr-FR" sz="1000">
              <a:solidFill>
                <a:schemeClr val="accent2">
                  <a:lumMod val="50000"/>
                </a:schemeClr>
              </a:solidFill>
              <a:cs typeface="Biome Light" panose="020B0303030204020804" pitchFamily="34" charset="0"/>
            </a:endParaRPr>
          </a:p>
        </p:txBody>
      </p:sp>
      <p:sp>
        <p:nvSpPr>
          <p:cNvPr id="128" name="Titre 1">
            <a:extLst>
              <a:ext uri="{FF2B5EF4-FFF2-40B4-BE49-F238E27FC236}">
                <a16:creationId xmlns:a16="http://schemas.microsoft.com/office/drawing/2014/main" id="{B9FF2D19-E789-4622-8C93-442F36075B59}"/>
              </a:ext>
            </a:extLst>
          </p:cNvPr>
          <p:cNvSpPr txBox="1">
            <a:spLocks/>
          </p:cNvSpPr>
          <p:nvPr/>
        </p:nvSpPr>
        <p:spPr>
          <a:xfrm>
            <a:off x="832936" y="1709111"/>
            <a:ext cx="604158" cy="5011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fr-FR" sz="2400">
                <a:solidFill>
                  <a:schemeClr val="tx2">
                    <a:lumMod val="75000"/>
                  </a:schemeClr>
                </a:solidFill>
                <a:cs typeface="Biome Light" panose="020B0303030204020804" pitchFamily="34" charset="0"/>
              </a:rPr>
              <a:t>T1</a:t>
            </a:r>
          </a:p>
        </p:txBody>
      </p:sp>
      <p:sp>
        <p:nvSpPr>
          <p:cNvPr id="130" name="Titre 1">
            <a:extLst>
              <a:ext uri="{FF2B5EF4-FFF2-40B4-BE49-F238E27FC236}">
                <a16:creationId xmlns:a16="http://schemas.microsoft.com/office/drawing/2014/main" id="{F06F1B9E-833C-4A81-9647-F6FB852D5F0B}"/>
              </a:ext>
            </a:extLst>
          </p:cNvPr>
          <p:cNvSpPr txBox="1">
            <a:spLocks/>
          </p:cNvSpPr>
          <p:nvPr/>
        </p:nvSpPr>
        <p:spPr>
          <a:xfrm>
            <a:off x="3558732" y="1709111"/>
            <a:ext cx="604157" cy="5011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fr-FR" sz="2400">
                <a:solidFill>
                  <a:srgbClr val="AA9D92"/>
                </a:solidFill>
                <a:cs typeface="Biome Light" panose="020B0303030204020804" pitchFamily="34" charset="0"/>
              </a:rPr>
              <a:t>T2</a:t>
            </a:r>
          </a:p>
        </p:txBody>
      </p:sp>
      <p:sp>
        <p:nvSpPr>
          <p:cNvPr id="132" name="Titre 1">
            <a:extLst>
              <a:ext uri="{FF2B5EF4-FFF2-40B4-BE49-F238E27FC236}">
                <a16:creationId xmlns:a16="http://schemas.microsoft.com/office/drawing/2014/main" id="{6D8B9F4E-BB0E-4EA0-8D17-2285623C4321}"/>
              </a:ext>
            </a:extLst>
          </p:cNvPr>
          <p:cNvSpPr txBox="1">
            <a:spLocks/>
          </p:cNvSpPr>
          <p:nvPr/>
        </p:nvSpPr>
        <p:spPr>
          <a:xfrm>
            <a:off x="6299952" y="1709111"/>
            <a:ext cx="588731" cy="5011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fr-FR" sz="2400">
                <a:solidFill>
                  <a:schemeClr val="bg1">
                    <a:lumMod val="65000"/>
                  </a:schemeClr>
                </a:solidFill>
                <a:cs typeface="Biome Light" panose="020B0303030204020804" pitchFamily="34" charset="0"/>
              </a:rPr>
              <a:t>T3</a:t>
            </a:r>
          </a:p>
        </p:txBody>
      </p:sp>
      <p:sp>
        <p:nvSpPr>
          <p:cNvPr id="134" name="Titre 1">
            <a:extLst>
              <a:ext uri="{FF2B5EF4-FFF2-40B4-BE49-F238E27FC236}">
                <a16:creationId xmlns:a16="http://schemas.microsoft.com/office/drawing/2014/main" id="{CC09C7BA-2451-49E9-9E79-6E08651BED50}"/>
              </a:ext>
            </a:extLst>
          </p:cNvPr>
          <p:cNvSpPr txBox="1">
            <a:spLocks/>
          </p:cNvSpPr>
          <p:nvPr/>
        </p:nvSpPr>
        <p:spPr>
          <a:xfrm>
            <a:off x="9010320" y="1709111"/>
            <a:ext cx="604157" cy="5011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fr-FR" sz="2400">
                <a:solidFill>
                  <a:srgbClr val="BEB9AA"/>
                </a:solidFill>
                <a:cs typeface="Biome Light" panose="020B0303030204020804" pitchFamily="34" charset="0"/>
              </a:rPr>
              <a:t>T4</a:t>
            </a:r>
          </a:p>
        </p:txBody>
      </p:sp>
      <p:sp>
        <p:nvSpPr>
          <p:cNvPr id="141" name="Espace réservé de la date 140">
            <a:extLst>
              <a:ext uri="{FF2B5EF4-FFF2-40B4-BE49-F238E27FC236}">
                <a16:creationId xmlns:a16="http://schemas.microsoft.com/office/drawing/2014/main" id="{3E96791E-3AF0-4956-AFA7-A8A89E8EB15E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 rtlCol="0"/>
          <a:lstStyle/>
          <a:p>
            <a:pPr rtl="0"/>
            <a:fld id="{F960143B-11FB-4C1F-8ED7-00D09AE39E3A}" type="datetime1">
              <a:rPr lang="fr-FR" smtClean="0"/>
              <a:t>19/06/2022</a:t>
            </a:fld>
            <a:endParaRPr lang="fr-FR"/>
          </a:p>
        </p:txBody>
      </p:sp>
      <p:sp>
        <p:nvSpPr>
          <p:cNvPr id="142" name="Espace réservé du numéro de diapositive 141">
            <a:extLst>
              <a:ext uri="{FF2B5EF4-FFF2-40B4-BE49-F238E27FC236}">
                <a16:creationId xmlns:a16="http://schemas.microsoft.com/office/drawing/2014/main" id="{9FD033B5-99FB-4B26-BF74-3DA89EEE7C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fr-FR" smtClean="0"/>
              <a:pPr rtl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002092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7">
            <a:extLst>
              <a:ext uri="{FF2B5EF4-FFF2-40B4-BE49-F238E27FC236}">
                <a16:creationId xmlns:a16="http://schemas.microsoft.com/office/drawing/2014/main" id="{E19BF1C0-EE32-4EEE-9539-CE8473AA2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fr-FR"/>
              <a:t>Objectifs pour T1</a:t>
            </a:r>
          </a:p>
        </p:txBody>
      </p:sp>
      <p:pic>
        <p:nvPicPr>
          <p:cNvPr id="20" name="Espace réservé d’image 19" descr="Fleur jaune&#10;">
            <a:extLst>
              <a:ext uri="{FF2B5EF4-FFF2-40B4-BE49-F238E27FC236}">
                <a16:creationId xmlns:a16="http://schemas.microsoft.com/office/drawing/2014/main" id="{1612D3C6-D0D2-4983-8DA7-E3A3B7303339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28700" y="3543300"/>
            <a:ext cx="3924300" cy="3314700"/>
          </a:xfrm>
          <a:ln>
            <a:noFill/>
          </a:ln>
        </p:spPr>
      </p:pic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34BD264-B274-4D4C-8E2B-C6F7606B254F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191250" y="1981200"/>
            <a:ext cx="4972050" cy="4473575"/>
          </a:xfrm>
        </p:spPr>
        <p:txBody>
          <a:bodyPr rtlCol="0">
            <a:normAutofit fontScale="77500" lnSpcReduction="20000"/>
          </a:bodyPr>
          <a:lstStyle/>
          <a:p>
            <a:pPr marL="0" indent="0" rtl="0">
              <a:buNone/>
            </a:pPr>
            <a:r>
              <a:rPr lang="fr-FR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Opportunités pour les employés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fr-FR" sz="160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Fin de la célébration fiscale le 15 juillet 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fr-FR" sz="160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Jour de formation pour les employés le 14 août 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fr-FR" sz="160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Yoga pour les employés le 3 septembre 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fr-FR" sz="160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La série de séminaires débute le 10 septembre </a:t>
            </a:r>
          </a:p>
          <a:p>
            <a:pPr rtl="0"/>
            <a:endParaRPr lang="fr-FR" sz="1600">
              <a:solidFill>
                <a:schemeClr val="accent2">
                  <a:lumMod val="50000"/>
                </a:schemeClr>
              </a:solidFill>
              <a:cs typeface="Biome Light" panose="020B0303030204020804" pitchFamily="34" charset="0"/>
            </a:endParaRPr>
          </a:p>
          <a:p>
            <a:pPr marL="0" indent="0" rtl="0">
              <a:buNone/>
            </a:pPr>
            <a:r>
              <a:rPr lang="fr-FR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Priorités commerciales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fr-FR" sz="160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Augmenter la satisfaction client de 2 %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fr-FR" sz="160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Maintenir la croissance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fr-FR" sz="160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Initiative de partenariat avec des organisations tierces</a:t>
            </a:r>
          </a:p>
          <a:p>
            <a:pPr rtl="0"/>
            <a:endParaRPr lang="fr-FR" sz="1600">
              <a:solidFill>
                <a:schemeClr val="tx2">
                  <a:lumMod val="50000"/>
                </a:schemeClr>
              </a:solidFill>
              <a:cs typeface="Biome Light" panose="020B0303030204020804" pitchFamily="34" charset="0"/>
            </a:endParaRPr>
          </a:p>
        </p:txBody>
      </p:sp>
      <p:sp>
        <p:nvSpPr>
          <p:cNvPr id="30" name="Espace réservé de la date 29">
            <a:extLst>
              <a:ext uri="{FF2B5EF4-FFF2-40B4-BE49-F238E27FC236}">
                <a16:creationId xmlns:a16="http://schemas.microsoft.com/office/drawing/2014/main" id="{5C3C5043-9E0B-4C7C-B3D8-6124850B408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 rtlCol="0"/>
          <a:lstStyle/>
          <a:p>
            <a:pPr rtl="0"/>
            <a:fld id="{2B2B1FAE-9064-43A8-A0B6-AAD1FE385E6A}" type="datetime1">
              <a:rPr lang="fr-FR" smtClean="0"/>
              <a:t>19/06/2022</a:t>
            </a:fld>
            <a:endParaRPr lang="fr-FR"/>
          </a:p>
        </p:txBody>
      </p:sp>
      <p:sp>
        <p:nvSpPr>
          <p:cNvPr id="31" name="Espace réservé du numéro de diapositive 30">
            <a:extLst>
              <a:ext uri="{FF2B5EF4-FFF2-40B4-BE49-F238E27FC236}">
                <a16:creationId xmlns:a16="http://schemas.microsoft.com/office/drawing/2014/main" id="{AD175D2A-0058-45E0-AAF6-7260876F00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fr-FR" smtClean="0"/>
              <a:pPr rtl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631196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530A931-F348-4A41-A5F4-69657F3CA0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 fontScale="90000"/>
          </a:bodyPr>
          <a:lstStyle/>
          <a:p>
            <a:pPr rtl="0"/>
            <a:r>
              <a:rPr lang="fr-FR"/>
              <a:t>Objectifs pour T2</a:t>
            </a:r>
            <a:endParaRPr lang="fr-FR" dirty="0"/>
          </a:p>
        </p:txBody>
      </p:sp>
      <p:pic>
        <p:nvPicPr>
          <p:cNvPr id="30" name="Espace réservé d’image 29" descr="Gros plan des feuilles">
            <a:extLst>
              <a:ext uri="{FF2B5EF4-FFF2-40B4-BE49-F238E27FC236}">
                <a16:creationId xmlns:a16="http://schemas.microsoft.com/office/drawing/2014/main" id="{F17D888B-B94F-48D0-ABAF-32CE1164DE5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34BD264-B274-4D4C-8E2B-C6F7606B254F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028700" y="3556002"/>
            <a:ext cx="3108960" cy="2546220"/>
          </a:xfrm>
        </p:spPr>
        <p:txBody>
          <a:bodyPr rtlCol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400" b="0" i="0" u="none" strike="noStrike" kern="1200" cap="none" spc="0" normalizeH="0" noProof="0" dirty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ea typeface="+mn-ea"/>
                <a:cs typeface="Biome Light" panose="020B0303030204020804" pitchFamily="34" charset="0"/>
              </a:rPr>
              <a:t>Professionnel </a:t>
            </a:r>
            <a:br>
              <a:rPr kumimoji="0" lang="fr-FR" sz="2400" b="0" i="0" u="none" strike="noStrike" kern="1200" cap="none" spc="0" normalizeH="0" baseline="0" noProof="0" dirty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ea typeface="+mn-ea"/>
                <a:cs typeface="Biome Light" panose="020B0303030204020804" pitchFamily="34" charset="0"/>
              </a:rPr>
            </a:br>
            <a:r>
              <a:rPr lang="fr-FR" sz="2400" b="0" i="0" u="none" strike="noStrike" kern="1200" cap="none" spc="0" normalizeH="0" noProof="0" dirty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ea typeface="+mn-ea"/>
                <a:cs typeface="Biome Light" panose="020B0303030204020804" pitchFamily="34" charset="0"/>
              </a:rPr>
              <a:t>PRIORITÉS</a:t>
            </a:r>
          </a:p>
          <a:p>
            <a:pPr rtl="0">
              <a:defRPr/>
            </a:pPr>
            <a:r>
              <a:rPr lang="fr-FR" sz="1600" dirty="0">
                <a:solidFill>
                  <a:schemeClr val="tx2">
                    <a:lumMod val="50000"/>
                  </a:schemeClr>
                </a:solidFill>
                <a:cs typeface="Biome Light" panose="020B0303030204020804" pitchFamily="34" charset="0"/>
              </a:rPr>
              <a:t>Augmenter la satisfaction  </a:t>
            </a:r>
            <a:br>
              <a:rPr lang="fr-FR" sz="1600" dirty="0">
                <a:solidFill>
                  <a:schemeClr val="tx2">
                    <a:lumMod val="50000"/>
                  </a:schemeClr>
                </a:solidFill>
                <a:cs typeface="Biome Light" panose="020B0303030204020804" pitchFamily="34" charset="0"/>
              </a:rPr>
            </a:br>
            <a:r>
              <a:rPr lang="fr-FR" sz="1600" dirty="0">
                <a:solidFill>
                  <a:schemeClr val="tx2">
                    <a:lumMod val="50000"/>
                  </a:schemeClr>
                </a:solidFill>
                <a:cs typeface="Biome Light" panose="020B0303030204020804" pitchFamily="34" charset="0"/>
              </a:rPr>
              <a:t>des clients par 2%</a:t>
            </a:r>
          </a:p>
          <a:p>
            <a:pPr rtl="0">
              <a:defRPr/>
            </a:pPr>
            <a:r>
              <a:rPr lang="fr-FR" sz="1600" dirty="0">
                <a:solidFill>
                  <a:schemeClr val="tx2">
                    <a:lumMod val="50000"/>
                  </a:schemeClr>
                </a:solidFill>
                <a:cs typeface="Biome Light" panose="020B0303030204020804" pitchFamily="34" charset="0"/>
              </a:rPr>
              <a:t>Maintenir la croissance</a:t>
            </a:r>
            <a:endParaRPr lang="fr-FR" sz="1600" dirty="0">
              <a:solidFill>
                <a:srgbClr val="C0C9C2">
                  <a:lumMod val="50000"/>
                </a:srgbClr>
              </a:solidFill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ea typeface="+mn-ea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ea typeface="+mn-ea"/>
              <a:cs typeface="Biome Light" panose="020B0303030204020804" pitchFamily="34" charset="0"/>
            </a:endParaRPr>
          </a:p>
          <a:p>
            <a:pPr rtl="0"/>
            <a:endParaRPr lang="fr-FR" sz="1600" dirty="0">
              <a:solidFill>
                <a:schemeClr val="tx2">
                  <a:lumMod val="50000"/>
                </a:schemeClr>
              </a:solidFill>
              <a:cs typeface="Biome Light" panose="020B0303030204020804" pitchFamily="34" charset="0"/>
            </a:endParaRPr>
          </a:p>
        </p:txBody>
      </p:sp>
      <p:sp>
        <p:nvSpPr>
          <p:cNvPr id="25" name="Espace réservé du contenu 24">
            <a:extLst>
              <a:ext uri="{FF2B5EF4-FFF2-40B4-BE49-F238E27FC236}">
                <a16:creationId xmlns:a16="http://schemas.microsoft.com/office/drawing/2014/main" id="{EEC41F11-47BD-44B1-BF22-D3C7965626ED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541520" y="3556001"/>
            <a:ext cx="3108960" cy="2546219"/>
          </a:xfrm>
        </p:spPr>
        <p:txBody>
          <a:bodyPr rtlCol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400" b="0" i="0" u="none" strike="noStrike" kern="1200" cap="none" spc="0" normalizeH="0" noProof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ea typeface="+mn-ea"/>
                <a:cs typeface="Biome Light" panose="020B0303030204020804" pitchFamily="34" charset="0"/>
              </a:rPr>
              <a:t>AJOUTÉES </a:t>
            </a:r>
            <a:br>
              <a:rPr kumimoji="0" lang="fr-FR" sz="2400" b="0" i="0" u="none" strike="noStrike" kern="1200" cap="none" spc="0" normalizeH="0" baseline="0" noProof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ea typeface="+mn-ea"/>
                <a:cs typeface="Biome Light" panose="020B0303030204020804" pitchFamily="34" charset="0"/>
              </a:rPr>
            </a:br>
            <a:r>
              <a:rPr lang="fr-FR" sz="2400" b="0" i="0" u="none" strike="noStrike" kern="1200" cap="none" spc="0" normalizeH="0" noProof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ea typeface="+mn-ea"/>
                <a:cs typeface="Biome Light" panose="020B0303030204020804" pitchFamily="34" charset="0"/>
              </a:rPr>
              <a:t>PRIORITÉS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 sz="1600" b="0" i="0" u="none" strike="noStrike" kern="1200" cap="none" spc="0" normalizeH="0" noProof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ea typeface="+mn-ea"/>
                <a:cs typeface="Biome Light" panose="020B0303030204020804" pitchFamily="34" charset="0"/>
              </a:rPr>
              <a:t>Améliorer notre présence sur les réseaux sociaux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 sz="1600" b="0" i="0" u="none" strike="noStrike" kern="1200" cap="none" spc="0" normalizeH="0" noProof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ea typeface="+mn-ea"/>
                <a:cs typeface="Biome Light" panose="020B0303030204020804" pitchFamily="34" charset="0"/>
              </a:rPr>
              <a:t>S’assurer que le coût du développement ne dépasse pas le budget</a:t>
            </a:r>
          </a:p>
          <a:p>
            <a:pPr rtl="0"/>
            <a:endParaRPr lang="fr-FR" dirty="0"/>
          </a:p>
        </p:txBody>
      </p:sp>
      <p:sp>
        <p:nvSpPr>
          <p:cNvPr id="26" name="Espace réservé du contenu 25">
            <a:extLst>
              <a:ext uri="{FF2B5EF4-FFF2-40B4-BE49-F238E27FC236}">
                <a16:creationId xmlns:a16="http://schemas.microsoft.com/office/drawing/2014/main" id="{34CC2084-FCB9-4F4B-8B47-44B2A81D5235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054340" y="3556001"/>
            <a:ext cx="3108960" cy="2546219"/>
          </a:xfrm>
        </p:spPr>
        <p:txBody>
          <a:bodyPr rtlCol="0">
            <a:normAutofit fontScale="925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400" b="0" i="0" u="none" strike="noStrike" kern="1200" cap="none" spc="0" normalizeH="0" noProof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ea typeface="+mn-ea"/>
                <a:cs typeface="Biome Light" panose="020B0303030204020804" pitchFamily="34" charset="0"/>
              </a:rPr>
              <a:t>Opportunités pour les employés</a:t>
            </a:r>
          </a:p>
          <a:p>
            <a:pPr marL="228600" indent="-228600" rtl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/>
            </a:pPr>
            <a:r>
              <a:rPr lang="fr-FR" sz="1600">
                <a:solidFill>
                  <a:srgbClr val="C0C9C2">
                    <a:lumMod val="50000"/>
                  </a:srgbClr>
                </a:solidFill>
                <a:cs typeface="Biome Light" panose="020B0303030204020804" pitchFamily="34" charset="0"/>
              </a:rPr>
              <a:t>Les stagiaires commencent</a:t>
            </a:r>
          </a:p>
          <a:p>
            <a:pPr marL="228600" indent="-228600" rtl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/>
            </a:pPr>
            <a:r>
              <a:rPr lang="fr-FR" sz="1600">
                <a:solidFill>
                  <a:srgbClr val="C0C9C2">
                    <a:lumMod val="50000"/>
                  </a:srgbClr>
                </a:solidFill>
                <a:cs typeface="Biome Light" panose="020B0303030204020804" pitchFamily="34" charset="0"/>
              </a:rPr>
              <a:t>Ligues récréatives en intérieur</a:t>
            </a:r>
          </a:p>
          <a:p>
            <a:pPr marL="228600" indent="-228600" rtl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/>
            </a:pPr>
            <a:r>
              <a:rPr lang="fr-FR" sz="1600">
                <a:solidFill>
                  <a:srgbClr val="C0C9C2">
                    <a:lumMod val="50000"/>
                  </a:srgbClr>
                </a:solidFill>
                <a:cs typeface="Biome Light" panose="020B0303030204020804" pitchFamily="34" charset="0"/>
              </a:rPr>
              <a:t>Tournois d’échecs</a:t>
            </a:r>
          </a:p>
          <a:p>
            <a:pPr marL="228600" indent="-228600" rtl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/>
            </a:pPr>
            <a:r>
              <a:rPr lang="fr-FR" sz="1600">
                <a:solidFill>
                  <a:srgbClr val="C0C9C2">
                    <a:lumMod val="50000"/>
                  </a:srgbClr>
                </a:solidFill>
                <a:cs typeface="Biome Light" panose="020B0303030204020804" pitchFamily="34" charset="0"/>
              </a:rPr>
              <a:t>Groupe regardant un grand match</a:t>
            </a:r>
            <a:endParaRPr lang="fr-FR" sz="1600" dirty="0">
              <a:solidFill>
                <a:srgbClr val="C0C9C2">
                  <a:lumMod val="50000"/>
                </a:srgbClr>
              </a:solidFill>
              <a:cs typeface="Biome Light" panose="020B0303030204020804" pitchFamily="34" charset="0"/>
            </a:endParaRPr>
          </a:p>
        </p:txBody>
      </p:sp>
      <p:sp>
        <p:nvSpPr>
          <p:cNvPr id="38" name="Espace réservé de la date 37">
            <a:extLst>
              <a:ext uri="{FF2B5EF4-FFF2-40B4-BE49-F238E27FC236}">
                <a16:creationId xmlns:a16="http://schemas.microsoft.com/office/drawing/2014/main" id="{44BB509D-E79A-48CF-9C7A-2B385FD379AF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 rtlCol="0"/>
          <a:lstStyle/>
          <a:p>
            <a:pPr rtl="0"/>
            <a:fld id="{43E49765-6D0E-4D7A-A51D-EB6DFF4B73CE}" type="datetime1">
              <a:rPr lang="fr-FR" smtClean="0"/>
              <a:t>19/06/2022</a:t>
            </a:fld>
            <a:endParaRPr lang="fr-FR" dirty="0"/>
          </a:p>
        </p:txBody>
      </p:sp>
      <p:sp>
        <p:nvSpPr>
          <p:cNvPr id="39" name="Espace réservé du numéro de diapositive 38">
            <a:extLst>
              <a:ext uri="{FF2B5EF4-FFF2-40B4-BE49-F238E27FC236}">
                <a16:creationId xmlns:a16="http://schemas.microsoft.com/office/drawing/2014/main" id="{25AC8E0E-F9A1-4D3C-8AB5-4C215FD5C6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fr-FR" smtClean="0"/>
              <a:pPr rtl="0"/>
              <a:t>19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49398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3">
            <a:extLst>
              <a:ext uri="{FF2B5EF4-FFF2-40B4-BE49-F238E27FC236}">
                <a16:creationId xmlns:a16="http://schemas.microsoft.com/office/drawing/2014/main" id="{BEC46ADB-55E5-43DA-8E91-C49412A33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dirty="0"/>
              <a:t>Sommaire</a:t>
            </a:r>
          </a:p>
        </p:txBody>
      </p:sp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C11A7FF5-E7DB-4462-BC64-12126BDC0DF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rtlCol="0"/>
          <a:lstStyle/>
          <a:p>
            <a:pPr rtl="0"/>
            <a:r>
              <a:rPr lang="fr-FR" dirty="0"/>
              <a:t>01 Problématique</a:t>
            </a:r>
          </a:p>
          <a:p>
            <a:pPr rtl="0"/>
            <a:r>
              <a:rPr lang="fr-FR" dirty="0"/>
              <a:t>02 Méthode</a:t>
            </a:r>
          </a:p>
          <a:p>
            <a:pPr rtl="0"/>
            <a:r>
              <a:rPr lang="fr-FR" dirty="0"/>
              <a:t>03 Notebooks</a:t>
            </a:r>
          </a:p>
          <a:p>
            <a:pPr rtl="0"/>
            <a:r>
              <a:rPr lang="fr-FR" dirty="0"/>
              <a:t>04 Résultats</a:t>
            </a:r>
          </a:p>
          <a:p>
            <a:pPr rtl="0"/>
            <a:r>
              <a:rPr lang="fr-FR" dirty="0"/>
              <a:t>05 XXX</a:t>
            </a:r>
          </a:p>
          <a:p>
            <a:pPr rtl="0"/>
            <a:endParaRPr lang="fr-FR" dirty="0"/>
          </a:p>
        </p:txBody>
      </p:sp>
      <p:sp>
        <p:nvSpPr>
          <p:cNvPr id="8" name="Espace réservé de la date 7">
            <a:extLst>
              <a:ext uri="{FF2B5EF4-FFF2-40B4-BE49-F238E27FC236}">
                <a16:creationId xmlns:a16="http://schemas.microsoft.com/office/drawing/2014/main" id="{B10C7A9E-B1D7-4285-8DD5-D28AFDC7B4F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 rtlCol="0"/>
          <a:lstStyle/>
          <a:p>
            <a:pPr rtl="0"/>
            <a:fld id="{D3A043A1-8E48-4740-841D-A0EE40E331FB}" type="datetime1">
              <a:rPr lang="fr-FR" sz="1000" smtClean="0">
                <a:solidFill>
                  <a:schemeClr val="bg1"/>
                </a:solidFill>
              </a:rPr>
              <a:t>19/06/2022</a:t>
            </a:fld>
            <a:endParaRPr lang="fr-FR" sz="1000" dirty="0">
              <a:solidFill>
                <a:schemeClr val="bg1"/>
              </a:solidFill>
            </a:endParaRP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AA7B234E-FE17-4087-92FD-3802CA26E9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fr-FR" sz="1000" smtClean="0">
                <a:solidFill>
                  <a:schemeClr val="bg1"/>
                </a:solidFill>
              </a:rPr>
              <a:pPr rtl="0"/>
              <a:t>2</a:t>
            </a:fld>
            <a:endParaRPr lang="fr-FR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55168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BB3A48F-6C9B-4B6F-9063-4E2B2F6CF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/>
              <a:t>Synthèse</a:t>
            </a:r>
          </a:p>
        </p:txBody>
      </p:sp>
      <p:graphicFrame>
        <p:nvGraphicFramePr>
          <p:cNvPr id="23" name="Tableau 23">
            <a:extLst>
              <a:ext uri="{FF2B5EF4-FFF2-40B4-BE49-F238E27FC236}">
                <a16:creationId xmlns:a16="http://schemas.microsoft.com/office/drawing/2014/main" id="{A4779ED5-F550-4DD0-A629-AFB3A45D79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3129846"/>
              </p:ext>
            </p:extLst>
          </p:nvPr>
        </p:nvGraphicFramePr>
        <p:xfrm>
          <a:off x="1028700" y="2569118"/>
          <a:ext cx="10134600" cy="3291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16116">
                  <a:extLst>
                    <a:ext uri="{9D8B030D-6E8A-4147-A177-3AD203B41FA5}">
                      <a16:colId xmlns:a16="http://schemas.microsoft.com/office/drawing/2014/main" val="3007200546"/>
                    </a:ext>
                  </a:extLst>
                </a:gridCol>
                <a:gridCol w="4818484">
                  <a:extLst>
                    <a:ext uri="{9D8B030D-6E8A-4147-A177-3AD203B41FA5}">
                      <a16:colId xmlns:a16="http://schemas.microsoft.com/office/drawing/2014/main" val="1309975012"/>
                    </a:ext>
                  </a:extLst>
                </a:gridCol>
              </a:tblGrid>
              <a:tr h="109728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fr-FR" sz="2000" b="0" i="0" u="none" strike="noStrike" kern="1200" cap="none" spc="0" normalizeH="0" noProof="0">
                          <a:ln>
                            <a:noFill/>
                          </a:ln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Biome Light" panose="020B0303030204020804" pitchFamily="34" charset="0"/>
                        </a:rPr>
                        <a:t>Les affaires vont bien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fr-FR" sz="1400" b="0" i="0" u="none" strike="noStrike" kern="1200" cap="none" spc="0" normalizeH="0" noProof="0">
                          <a:ln>
                            <a:noFill/>
                          </a:ln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Biome Light" panose="020B0303030204020804" pitchFamily="34" charset="0"/>
                        </a:rPr>
                        <a:t>Les bénéfices ont augmenté de 3 % au cours du dernier trimestre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fr-FR" sz="2000" b="0" i="0" u="none" strike="noStrike" kern="1200" cap="none" spc="0" normalizeH="0" noProof="0">
                          <a:ln>
                            <a:noFill/>
                          </a:ln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Biome Light" panose="020B0303030204020804" pitchFamily="34" charset="0"/>
                        </a:rPr>
                        <a:t>Nos clients reviennent chez nous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fr-FR" sz="1400" b="0" i="0" u="none" strike="noStrike" kern="1200" cap="none" spc="0" normalizeH="0" noProof="0">
                          <a:ln>
                            <a:noFill/>
                          </a:ln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Biome Light" panose="020B0303030204020804" pitchFamily="34" charset="0"/>
                        </a:rPr>
                        <a:t>La fidélisation de la clientèle a augmenté de 4 %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9315998"/>
                  </a:ext>
                </a:extLst>
              </a:tr>
              <a:tr h="109728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fr-FR" sz="2000" b="0" i="0" u="none" strike="noStrike" kern="1200" cap="none" spc="0" normalizeH="0" noProof="0">
                          <a:ln>
                            <a:noFill/>
                          </a:ln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Biome Light" panose="020B0303030204020804" pitchFamily="34" charset="0"/>
                        </a:rPr>
                        <a:t>Nous accomplissons notre travail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fr-FR" sz="1400" b="0" i="0" u="none" strike="noStrike" kern="1200" cap="none" spc="0" normalizeH="0" noProof="0">
                          <a:ln>
                            <a:noFill/>
                          </a:ln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Biome Light" panose="020B0303030204020804" pitchFamily="34" charset="0"/>
                        </a:rPr>
                        <a:t>Le projet de consolidation est terminé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fr-FR" sz="2000" b="0" i="0" u="none" strike="noStrike" kern="1200" cap="none" spc="0" normalizeH="0" noProof="0">
                          <a:ln>
                            <a:noFill/>
                          </a:ln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Biome Light" panose="020B0303030204020804" pitchFamily="34" charset="0"/>
                        </a:rPr>
                        <a:t>Nous sommes les meilleurs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fr-FR" sz="1400" b="0" i="0" u="none" strike="noStrike" kern="1200" cap="none" spc="0" normalizeH="0" noProof="0">
                          <a:ln>
                            <a:noFill/>
                          </a:ln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Biome Light" panose="020B0303030204020804" pitchFamily="34" charset="0"/>
                        </a:rPr>
                        <a:t>Nous sommes les leaders du secteur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31012071"/>
                  </a:ext>
                </a:extLst>
              </a:tr>
              <a:tr h="109728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fr-FR" sz="2000" b="0" i="0" u="none" strike="noStrike" kern="1200" cap="none" spc="0" normalizeH="0" noProof="0">
                          <a:ln>
                            <a:noFill/>
                          </a:ln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Biome Light" panose="020B0303030204020804" pitchFamily="34" charset="0"/>
                        </a:rPr>
                        <a:t>Nous sommes là pour nos clients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fr-FR" sz="1400" b="0" i="0" u="none" strike="noStrike" kern="1200" cap="none" spc="0" normalizeH="0" noProof="0">
                          <a:ln>
                            <a:noFill/>
                          </a:ln>
                          <a:solidFill>
                            <a:srgbClr val="C0C9C2">
                              <a:lumMod val="50000"/>
                            </a:srgbClr>
                          </a:solidFill>
                          <a:effectLst/>
                          <a:uLnTx/>
                          <a:uFillTx/>
                          <a:ea typeface="+mn-ea"/>
                          <a:cs typeface="Biome Light" panose="020B0303030204020804" pitchFamily="34" charset="0"/>
                        </a:rPr>
                        <a:t>La satisfaction client s’est accrue de 70 à 80 %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fr-FR" sz="20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Biome Light" panose="020B0303030204020804" pitchFamily="34" charset="0"/>
                        </a:rPr>
                        <a:t>Notre équipe se développe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fr-FR" sz="14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Biome Light" panose="020B0303030204020804" pitchFamily="34" charset="0"/>
                        </a:rPr>
                        <a:t>Nous avons souhaiter la bienvenue à 3 nouveaux membres à l’équipe le trimestre dernier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71895934"/>
                  </a:ext>
                </a:extLst>
              </a:tr>
            </a:tbl>
          </a:graphicData>
        </a:graphic>
      </p:graphicFrame>
      <p:sp>
        <p:nvSpPr>
          <p:cNvPr id="36" name="Espace réservé de la date 35">
            <a:extLst>
              <a:ext uri="{FF2B5EF4-FFF2-40B4-BE49-F238E27FC236}">
                <a16:creationId xmlns:a16="http://schemas.microsoft.com/office/drawing/2014/main" id="{8D56EBED-E2E8-4532-9D58-AEA4BF592BE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 rtlCol="0"/>
          <a:lstStyle/>
          <a:p>
            <a:pPr rtl="0"/>
            <a:fld id="{0E5D0D44-A412-46B2-8CF7-53C982583C6E}" type="datetime1">
              <a:rPr lang="fr-FR" smtClean="0"/>
              <a:t>19/06/2022</a:t>
            </a:fld>
            <a:endParaRPr lang="fr-FR"/>
          </a:p>
        </p:txBody>
      </p:sp>
      <p:sp>
        <p:nvSpPr>
          <p:cNvPr id="37" name="Espace réservé du numéro de diapositive 36">
            <a:extLst>
              <a:ext uri="{FF2B5EF4-FFF2-40B4-BE49-F238E27FC236}">
                <a16:creationId xmlns:a16="http://schemas.microsoft.com/office/drawing/2014/main" id="{2448455D-834D-4F56-90F8-4F239B5CA7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fr-FR" smtClean="0"/>
              <a:pPr rtl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450706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F665E632-89DE-4E4B-8A35-FD6D46E9AAE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 rtlCol="0"/>
          <a:lstStyle/>
          <a:p>
            <a:pPr rtl="0"/>
            <a:r>
              <a:rPr lang="fr-FR"/>
              <a:t>05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BD825CB-5684-4E97-80FA-A48BC074B9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/>
              <a:t>Fermeture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5B371F2-DBA5-415A-82C8-651F587B85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 rtl="0">
              <a:lnSpc>
                <a:spcPct val="150000"/>
              </a:lnSpc>
              <a:buNone/>
            </a:pPr>
            <a:r>
              <a:rPr lang="fr-FR" sz="1600">
                <a:solidFill>
                  <a:schemeClr val="accent2">
                    <a:lumMod val="50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rPr>
              <a:t>Grâce à votre engagement et votre solide éthique professionnelle, nous </a:t>
            </a:r>
            <a:r>
              <a:rPr lang="fr-FR" sz="160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savons</a:t>
            </a:r>
            <a:r>
              <a:rPr lang="fr-FR" sz="1600">
                <a:solidFill>
                  <a:schemeClr val="accent2">
                    <a:lumMod val="50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rPr>
              <a:t>que l’année prochaine sera encore meilleure que la précédente. </a:t>
            </a:r>
          </a:p>
          <a:p>
            <a:pPr marL="0" indent="0" rtl="0">
              <a:lnSpc>
                <a:spcPct val="150000"/>
              </a:lnSpc>
              <a:buNone/>
            </a:pPr>
            <a:r>
              <a:rPr lang="fr-FR" sz="1600">
                <a:solidFill>
                  <a:schemeClr val="accent2">
                    <a:lumMod val="50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rPr>
              <a:t>Nous nous réjouissons à la perspective de collaborer avec vous. </a:t>
            </a:r>
          </a:p>
          <a:p>
            <a:pPr marL="0" indent="0" rtl="0">
              <a:lnSpc>
                <a:spcPct val="150000"/>
              </a:lnSpc>
              <a:buNone/>
            </a:pPr>
            <a:endParaRPr lang="fr-FR" sz="1600">
              <a:solidFill>
                <a:schemeClr val="accent2">
                  <a:lumMod val="50000"/>
                </a:scheme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  <a:p>
            <a:pPr marL="0" indent="0" rtl="0">
              <a:lnSpc>
                <a:spcPct val="150000"/>
              </a:lnSpc>
              <a:buNone/>
            </a:pPr>
            <a:endParaRPr lang="fr-FR" sz="1600">
              <a:solidFill>
                <a:schemeClr val="accent2">
                  <a:lumMod val="50000"/>
                </a:scheme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  <a:p>
            <a:pPr marL="0" indent="0" rtl="0">
              <a:lnSpc>
                <a:spcPct val="150000"/>
              </a:lnSpc>
              <a:buNone/>
            </a:pPr>
            <a:endParaRPr lang="fr-FR" sz="1600">
              <a:solidFill>
                <a:schemeClr val="accent2">
                  <a:lumMod val="50000"/>
                </a:scheme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</p:txBody>
      </p: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0F34300E-1F96-433C-BBA9-C319B37E13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 rtlCol="0"/>
          <a:lstStyle/>
          <a:p>
            <a:pPr marL="0" indent="0" rtl="0">
              <a:lnSpc>
                <a:spcPct val="150000"/>
              </a:lnSpc>
              <a:buNone/>
            </a:pPr>
            <a:r>
              <a:rPr lang="fr-FR" sz="160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Charline</a:t>
            </a:r>
          </a:p>
          <a:p>
            <a:pPr marL="0" indent="0" rtl="0">
              <a:lnSpc>
                <a:spcPct val="150000"/>
              </a:lnSpc>
              <a:buNone/>
            </a:pPr>
            <a:r>
              <a:rPr lang="fr-FR" sz="160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sales@contoso.com</a:t>
            </a:r>
          </a:p>
          <a:p>
            <a:pPr rtl="0"/>
            <a:endParaRPr lang="fr-FR">
              <a:solidFill>
                <a:schemeClr val="accent2">
                  <a:lumMod val="50000"/>
                </a:schemeClr>
              </a:solidFill>
            </a:endParaRPr>
          </a:p>
        </p:txBody>
      </p:sp>
      <p:pic>
        <p:nvPicPr>
          <p:cNvPr id="13" name="Espace réservé d’image 12" descr="Divers produits de produits de santé pour le soin du visage">
            <a:extLst>
              <a:ext uri="{FF2B5EF4-FFF2-40B4-BE49-F238E27FC236}">
                <a16:creationId xmlns:a16="http://schemas.microsoft.com/office/drawing/2014/main" id="{D5094D89-3467-444F-9A3D-B2B71654A75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pic>
        <p:nvPicPr>
          <p:cNvPr id="15" name="Espace réservé d’image 14" descr="Femme nettoyant son visage">
            <a:extLst>
              <a:ext uri="{FF2B5EF4-FFF2-40B4-BE49-F238E27FC236}">
                <a16:creationId xmlns:a16="http://schemas.microsoft.com/office/drawing/2014/main" id="{6C7D5080-FE21-4E07-928E-9E970CC7E5E0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10300" y="3543302"/>
            <a:ext cx="4953000" cy="2849562"/>
          </a:xfrm>
        </p:spPr>
      </p:pic>
      <p:sp>
        <p:nvSpPr>
          <p:cNvPr id="23" name="Espace réservé de la date 22">
            <a:extLst>
              <a:ext uri="{FF2B5EF4-FFF2-40B4-BE49-F238E27FC236}">
                <a16:creationId xmlns:a16="http://schemas.microsoft.com/office/drawing/2014/main" id="{A36A89F3-138D-4102-9FF2-6E1293F6AFB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 rtlCol="0"/>
          <a:lstStyle/>
          <a:p>
            <a:pPr rtl="0"/>
            <a:fld id="{56D97ABD-B0A4-426B-B786-99D44FB909C0}" type="datetime1">
              <a:rPr lang="fr-FR" smtClean="0"/>
              <a:t>19/06/2022</a:t>
            </a:fld>
            <a:endParaRPr lang="fr-FR"/>
          </a:p>
        </p:txBody>
      </p:sp>
      <p:sp>
        <p:nvSpPr>
          <p:cNvPr id="24" name="Espace réservé du numéro de diapositive 23">
            <a:extLst>
              <a:ext uri="{FF2B5EF4-FFF2-40B4-BE49-F238E27FC236}">
                <a16:creationId xmlns:a16="http://schemas.microsoft.com/office/drawing/2014/main" id="{EF02AD77-17EE-49EB-8387-86DED6AD89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fr-FR" smtClean="0"/>
              <a:pPr rtl="0"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377789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FDDA5BA8-B642-3E2B-EB9D-FA709FAD364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rtl="0"/>
            <a:fld id="{86FABF2F-2DAB-4F46-A3B6-B31D25C53DD0}" type="datetime1">
              <a:rPr lang="fr-FR" noProof="0" smtClean="0"/>
              <a:t>19/06/2022</a:t>
            </a:fld>
            <a:endParaRPr lang="fr-FR" noProof="0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77D90EA6-8C5C-0CC6-D68F-16CCAD7EC1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5778" y="0"/>
            <a:ext cx="3791042" cy="3661986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67F1ABE6-85BB-BE1E-5F79-F4C476DF630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9798" b="1"/>
          <a:stretch/>
        </p:blipFill>
        <p:spPr>
          <a:xfrm>
            <a:off x="1355778" y="4623651"/>
            <a:ext cx="3791042" cy="1472158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2D719697-26A5-48BA-5768-A10A22CDB4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7333" y="5434989"/>
            <a:ext cx="3227930" cy="186089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E4AD6ED6-9CC3-0199-087E-3B5631A016DA}"/>
              </a:ext>
            </a:extLst>
          </p:cNvPr>
          <p:cNvSpPr/>
          <p:nvPr/>
        </p:nvSpPr>
        <p:spPr>
          <a:xfrm>
            <a:off x="1355779" y="1880558"/>
            <a:ext cx="3791042" cy="3312543"/>
          </a:xfrm>
          <a:prstGeom prst="rect">
            <a:avLst/>
          </a:prstGeom>
          <a:solidFill>
            <a:srgbClr val="BD0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268B92F-4AE4-1F57-9A35-DA31FE0EB404}"/>
              </a:ext>
            </a:extLst>
          </p:cNvPr>
          <p:cNvSpPr/>
          <p:nvPr/>
        </p:nvSpPr>
        <p:spPr>
          <a:xfrm>
            <a:off x="2814909" y="857779"/>
            <a:ext cx="2139946" cy="329891"/>
          </a:xfrm>
          <a:prstGeom prst="rect">
            <a:avLst/>
          </a:prstGeom>
          <a:solidFill>
            <a:srgbClr val="BD0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4A429FBC-C591-B81D-212B-F6826E0ECAA3}"/>
              </a:ext>
            </a:extLst>
          </p:cNvPr>
          <p:cNvSpPr txBox="1"/>
          <p:nvPr/>
        </p:nvSpPr>
        <p:spPr>
          <a:xfrm>
            <a:off x="2746196" y="773463"/>
            <a:ext cx="2260120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900" b="1" dirty="0">
                <a:solidFill>
                  <a:schemeClr val="bg1"/>
                </a:solidFill>
                <a:latin typeface="Bahnschrift" panose="020B0502040204020203" pitchFamily="34" charset="0"/>
              </a:rPr>
              <a:t>PROFESSIONNELS</a:t>
            </a:r>
          </a:p>
        </p:txBody>
      </p:sp>
      <p:sp>
        <p:nvSpPr>
          <p:cNvPr id="17" name="Espace réservé du numéro de diapositive 16">
            <a:extLst>
              <a:ext uri="{FF2B5EF4-FFF2-40B4-BE49-F238E27FC236}">
                <a16:creationId xmlns:a16="http://schemas.microsoft.com/office/drawing/2014/main" id="{7718DD86-2A57-84DD-89C0-2E94F0F4E4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294A09A9-5501-47C1-A89A-A340965A2BE2}" type="slidenum">
              <a:rPr lang="fr-FR" noProof="0" smtClean="0"/>
              <a:pPr rtl="0"/>
              <a:t>22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8714563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D9B6F175-A351-072B-3C32-CCC089BE420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rtl="0"/>
            <a:fld id="{16155A93-067F-4A1B-B98E-4DEF2FEE8EC4}" type="datetime1">
              <a:rPr lang="fr-FR" noProof="0" smtClean="0"/>
              <a:t>19/06/2022</a:t>
            </a:fld>
            <a:endParaRPr lang="fr-FR" noProof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E12C0313-7B60-BA42-D809-A005FD4DFE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294A09A9-5501-47C1-A89A-A340965A2BE2}" type="slidenum">
              <a:rPr lang="fr-FR" noProof="0" smtClean="0"/>
              <a:pPr rtl="0"/>
              <a:t>23</a:t>
            </a:fld>
            <a:endParaRPr lang="fr-FR" noProof="0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DD90D835-C20E-65ED-1698-E1A3DDCC60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0529" y="0"/>
            <a:ext cx="3792041" cy="6096528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F3FD1D97-34AB-BEE6-95D3-8640D7654D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2228" y="0"/>
            <a:ext cx="3792041" cy="6096528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E1E56874-37CF-7253-2D0E-E94C739B30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415262" y="-1179214"/>
            <a:ext cx="2619375" cy="1743075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5ABB6141-230C-A827-C709-EC2AD48B1D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3652940" y="1009914"/>
            <a:ext cx="2247900" cy="2038350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F7FBE56A-85A4-3AA2-147F-AAD19E0AAF3F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-3415262" y="3429000"/>
            <a:ext cx="2002458" cy="1259497"/>
          </a:xfrm>
          <a:prstGeom prst="rect">
            <a:avLst/>
          </a:prstGeom>
        </p:spPr>
      </p:pic>
      <p:pic>
        <p:nvPicPr>
          <p:cNvPr id="25" name="Image 24">
            <a:extLst>
              <a:ext uri="{FF2B5EF4-FFF2-40B4-BE49-F238E27FC236}">
                <a16:creationId xmlns:a16="http://schemas.microsoft.com/office/drawing/2014/main" id="{244009A5-24B1-FDC8-E563-CD7A981D692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-1" r="1669"/>
          <a:stretch/>
        </p:blipFill>
        <p:spPr>
          <a:xfrm>
            <a:off x="1228067" y="2293628"/>
            <a:ext cx="3262839" cy="1986517"/>
          </a:xfrm>
          <a:prstGeom prst="rect">
            <a:avLst/>
          </a:prstGeom>
          <a:ln w="38100" cap="sq">
            <a:solidFill>
              <a:schemeClr val="bg1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grpSp>
        <p:nvGrpSpPr>
          <p:cNvPr id="22" name="Groupe 21">
            <a:extLst>
              <a:ext uri="{FF2B5EF4-FFF2-40B4-BE49-F238E27FC236}">
                <a16:creationId xmlns:a16="http://schemas.microsoft.com/office/drawing/2014/main" id="{1E77FAFB-DE8E-571D-4AF4-C51A043D5BD7}"/>
              </a:ext>
            </a:extLst>
          </p:cNvPr>
          <p:cNvGrpSpPr/>
          <p:nvPr/>
        </p:nvGrpSpPr>
        <p:grpSpPr>
          <a:xfrm>
            <a:off x="7542571" y="2578031"/>
            <a:ext cx="3237643" cy="2044041"/>
            <a:chOff x="7616713" y="2133183"/>
            <a:chExt cx="3237643" cy="2044041"/>
          </a:xfrm>
        </p:grpSpPr>
        <p:pic>
          <p:nvPicPr>
            <p:cNvPr id="18" name="Image 17">
              <a:extLst>
                <a:ext uri="{FF2B5EF4-FFF2-40B4-BE49-F238E27FC236}">
                  <a16:creationId xmlns:a16="http://schemas.microsoft.com/office/drawing/2014/main" id="{9C57988C-594C-EB0F-2C61-37A2C974E99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duotone>
                <a:prstClr val="black"/>
                <a:srgbClr val="D9C3A5">
                  <a:tint val="50000"/>
                  <a:satMod val="180000"/>
                </a:srgbClr>
              </a:duotone>
            </a:blip>
            <a:srcRect r="29214"/>
            <a:stretch/>
          </p:blipFill>
          <p:spPr>
            <a:xfrm>
              <a:off x="7616713" y="3286887"/>
              <a:ext cx="1172957" cy="871279"/>
            </a:xfrm>
            <a:prstGeom prst="rect">
              <a:avLst/>
            </a:prstGeom>
          </p:spPr>
        </p:pic>
        <p:pic>
          <p:nvPicPr>
            <p:cNvPr id="20" name="Image 19">
              <a:extLst>
                <a:ext uri="{FF2B5EF4-FFF2-40B4-BE49-F238E27FC236}">
                  <a16:creationId xmlns:a16="http://schemas.microsoft.com/office/drawing/2014/main" id="{08BEDA95-430C-3CC2-AD3E-FC7EB726860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duotone>
                <a:prstClr val="black"/>
                <a:srgbClr val="D9C3A5">
                  <a:tint val="50000"/>
                  <a:satMod val="180000"/>
                </a:srgbClr>
              </a:duotone>
            </a:blip>
            <a:stretch>
              <a:fillRect/>
            </a:stretch>
          </p:blipFill>
          <p:spPr>
            <a:xfrm>
              <a:off x="9556765" y="2135567"/>
              <a:ext cx="1297591" cy="882553"/>
            </a:xfrm>
            <a:prstGeom prst="rect">
              <a:avLst/>
            </a:prstGeom>
          </p:spPr>
        </p:pic>
        <p:pic>
          <p:nvPicPr>
            <p:cNvPr id="17" name="Image 16">
              <a:extLst>
                <a:ext uri="{FF2B5EF4-FFF2-40B4-BE49-F238E27FC236}">
                  <a16:creationId xmlns:a16="http://schemas.microsoft.com/office/drawing/2014/main" id="{6DDE34DC-37D7-DD8E-672C-469373530CB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duotone>
                <a:prstClr val="black"/>
                <a:schemeClr val="accent1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7624089" y="2133183"/>
              <a:ext cx="2024141" cy="1203355"/>
            </a:xfrm>
            <a:prstGeom prst="rect">
              <a:avLst/>
            </a:prstGeom>
            <a:ln w="38100" cap="sq">
              <a:solidFill>
                <a:srgbClr val="BD0C32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pic>
          <p:nvPicPr>
            <p:cNvPr id="19" name="Image 18">
              <a:extLst>
                <a:ext uri="{FF2B5EF4-FFF2-40B4-BE49-F238E27FC236}">
                  <a16:creationId xmlns:a16="http://schemas.microsoft.com/office/drawing/2014/main" id="{234CCD25-C673-7107-EA95-E765F4F40D7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duotone>
                <a:prstClr val="black"/>
                <a:srgbClr val="D9C3A5">
                  <a:tint val="50000"/>
                  <a:satMod val="180000"/>
                </a:srgbClr>
              </a:duotone>
            </a:blip>
            <a:stretch>
              <a:fillRect/>
            </a:stretch>
          </p:blipFill>
          <p:spPr>
            <a:xfrm>
              <a:off x="8837233" y="3048264"/>
              <a:ext cx="2016000" cy="112896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667197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2E56F728-1CEF-3029-5E7E-2302F0A3EB1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rtl="0"/>
            <a:fld id="{CE48ECB0-554B-4438-AD77-41DF67C3F640}" type="datetime1">
              <a:rPr lang="fr-FR" noProof="0" smtClean="0"/>
              <a:t>19/06/2022</a:t>
            </a:fld>
            <a:endParaRPr lang="fr-FR" noProof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8F768C29-4C80-CCC0-9D58-F62EF758CB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294A09A9-5501-47C1-A89A-A340965A2BE2}" type="slidenum">
              <a:rPr lang="fr-FR" noProof="0" smtClean="0"/>
              <a:pPr rtl="0"/>
              <a:t>24</a:t>
            </a:fld>
            <a:endParaRPr lang="fr-FR" noProof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EDA91A65-F789-BB6A-45E0-FE9A97FCF552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066943" y="844071"/>
            <a:ext cx="2771775" cy="1647825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005DCBC8-F249-E49A-0D85-9E283450A1E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D9C3A5">
                <a:tint val="50000"/>
                <a:satMod val="180000"/>
              </a:srgbClr>
            </a:duotone>
          </a:blip>
          <a:stretch>
            <a:fillRect/>
          </a:stretch>
        </p:blipFill>
        <p:spPr>
          <a:xfrm>
            <a:off x="3386682" y="4639110"/>
            <a:ext cx="2771776" cy="1457418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9DC37BCD-9499-161C-BEC3-CDD263F86A33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rgbClr val="D9C3A5">
                <a:tint val="50000"/>
                <a:satMod val="180000"/>
              </a:srgbClr>
            </a:duotone>
          </a:blip>
          <a:stretch>
            <a:fillRect/>
          </a:stretch>
        </p:blipFill>
        <p:spPr>
          <a:xfrm>
            <a:off x="4667250" y="2601190"/>
            <a:ext cx="2857500" cy="160020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B18525B7-8ED2-36E0-878F-095824F94B4C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D9C3A5">
                <a:tint val="50000"/>
                <a:satMod val="180000"/>
              </a:srgbClr>
            </a:duotone>
          </a:blip>
          <a:stretch>
            <a:fillRect/>
          </a:stretch>
        </p:blipFill>
        <p:spPr>
          <a:xfrm>
            <a:off x="4577459" y="536151"/>
            <a:ext cx="2590800" cy="176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24669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7F3D0513-7969-8614-C281-58A6163DFBD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rtl="0"/>
            <a:fld id="{6D1EAEE9-B0CC-4C69-B4A8-F1B0B61AADB1}" type="datetime1">
              <a:rPr lang="fr-FR" noProof="0" smtClean="0"/>
              <a:t>19/06/2022</a:t>
            </a:fld>
            <a:endParaRPr lang="fr-FR" noProof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BB66B803-4B6E-8647-0D83-25C4AF2289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294A09A9-5501-47C1-A89A-A340965A2BE2}" type="slidenum">
              <a:rPr lang="fr-FR" noProof="0" smtClean="0"/>
              <a:pPr rtl="0"/>
              <a:t>25</a:t>
            </a:fld>
            <a:endParaRPr lang="fr-FR" noProof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5A595B5-590B-BA63-506F-19539DE757DD}"/>
              </a:ext>
            </a:extLst>
          </p:cNvPr>
          <p:cNvSpPr/>
          <p:nvPr/>
        </p:nvSpPr>
        <p:spPr>
          <a:xfrm>
            <a:off x="-12357" y="-1"/>
            <a:ext cx="12192000" cy="466879"/>
          </a:xfrm>
          <a:prstGeom prst="rect">
            <a:avLst/>
          </a:prstGeom>
          <a:solidFill>
            <a:srgbClr val="BD0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400" dirty="0"/>
              <a:t>&gt;&gt;&gt; DESU Data Science pour les professionnels – 2022</a:t>
            </a:r>
          </a:p>
          <a:p>
            <a:r>
              <a:rPr lang="fr-FR" sz="1400" dirty="0"/>
              <a:t>          &gt;&gt;&gt; Projet d’application «  XXXX »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0A586C53-D59C-5062-3CD7-BC384BAC2A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581" r="46144" b="69119"/>
          <a:stretch/>
        </p:blipFill>
        <p:spPr>
          <a:xfrm>
            <a:off x="10965502" y="-384"/>
            <a:ext cx="1238855" cy="454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5482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D9B6F175-A351-072B-3C32-CCC089BE420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rtl="0"/>
            <a:fld id="{9854D6AC-219C-4565-83FB-2A4389BFD560}" type="datetime1">
              <a:rPr lang="fr-FR" noProof="0" smtClean="0"/>
              <a:t>19/06/2022</a:t>
            </a:fld>
            <a:endParaRPr lang="fr-FR" noProof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E12C0313-7B60-BA42-D809-A005FD4DFE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294A09A9-5501-47C1-A89A-A340965A2BE2}" type="slidenum">
              <a:rPr lang="fr-FR" noProof="0" smtClean="0"/>
              <a:pPr rtl="0"/>
              <a:t>26</a:t>
            </a:fld>
            <a:endParaRPr lang="fr-FR" noProof="0"/>
          </a:p>
        </p:txBody>
      </p:sp>
      <p:pic>
        <p:nvPicPr>
          <p:cNvPr id="2050" name="Picture 2" descr="Communication, Charte graphique, logos... | Aix-Marseille Université">
            <a:extLst>
              <a:ext uri="{FF2B5EF4-FFF2-40B4-BE49-F238E27FC236}">
                <a16:creationId xmlns:a16="http://schemas.microsoft.com/office/drawing/2014/main" id="{8298B960-8648-E822-E6F3-D7F50E1590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9855" y="4116329"/>
            <a:ext cx="3657600" cy="1247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ommunication, Charte graphique, logos... | Aix-Marseille Université">
            <a:extLst>
              <a:ext uri="{FF2B5EF4-FFF2-40B4-BE49-F238E27FC236}">
                <a16:creationId xmlns:a16="http://schemas.microsoft.com/office/drawing/2014/main" id="{CD91C6E8-BE08-9495-C01E-0516070E05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347913"/>
            <a:ext cx="3657600" cy="1247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4e AMSE Workshop in Growth and Development">
            <a:extLst>
              <a:ext uri="{FF2B5EF4-FFF2-40B4-BE49-F238E27FC236}">
                <a16:creationId xmlns:a16="http://schemas.microsoft.com/office/drawing/2014/main" id="{D318F215-5FA5-49FB-9D48-5FAF17287B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023" y="61559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descr="4e AMSE Workshop in Growth and Development">
            <a:extLst>
              <a:ext uri="{FF2B5EF4-FFF2-40B4-BE49-F238E27FC236}">
                <a16:creationId xmlns:a16="http://schemas.microsoft.com/office/drawing/2014/main" id="{F2E975B2-6672-5C59-D85A-8186E2C722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207" t="25027" r="1207" b="28273"/>
          <a:stretch/>
        </p:blipFill>
        <p:spPr bwMode="auto">
          <a:xfrm>
            <a:off x="9498672" y="802084"/>
            <a:ext cx="2143125" cy="1000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81323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88467C95-DF23-40B9-B265-2E6F3DE29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Autofit/>
          </a:bodyPr>
          <a:lstStyle/>
          <a:p>
            <a:pPr rtl="0"/>
            <a:r>
              <a:rPr lang="fr-FR" sz="5400" dirty="0"/>
              <a:t>Titre de la problématique</a:t>
            </a:r>
          </a:p>
        </p:txBody>
      </p:sp>
      <p:sp>
        <p:nvSpPr>
          <p:cNvPr id="18" name="Espace réservé du texte 17">
            <a:extLst>
              <a:ext uri="{FF2B5EF4-FFF2-40B4-BE49-F238E27FC236}">
                <a16:creationId xmlns:a16="http://schemas.microsoft.com/office/drawing/2014/main" id="{27A48A35-E5E4-4A5F-9F91-BAEA4F5DF21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028699" y="5078186"/>
            <a:ext cx="4941887" cy="1269347"/>
          </a:xfrm>
        </p:spPr>
        <p:txBody>
          <a:bodyPr rtlCol="0"/>
          <a:lstStyle/>
          <a:p>
            <a:pPr rtl="0"/>
            <a:r>
              <a:rPr lang="fr-FR" dirty="0"/>
              <a:t>Emmanuelle MEUNIER</a:t>
            </a:r>
          </a:p>
          <a:p>
            <a:pPr rtl="0"/>
            <a:r>
              <a:rPr lang="fr-FR" dirty="0"/>
              <a:t>DESU « Data science pour les professionnels 2022</a:t>
            </a:r>
          </a:p>
          <a:p>
            <a:pPr rtl="0"/>
            <a:r>
              <a:rPr lang="fr-FR" dirty="0"/>
              <a:t>30 juin 2022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68304A58-3DF0-5F06-8C9A-B8A14F3100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2837" y="0"/>
            <a:ext cx="5045877" cy="4874103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D20D0A07-D8C4-5E61-AB20-1964046091C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9798" b="1"/>
          <a:stretch/>
        </p:blipFill>
        <p:spPr>
          <a:xfrm>
            <a:off x="6242837" y="4537495"/>
            <a:ext cx="5045877" cy="1959442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E8FD1640-E28D-D1CB-BA9D-358448DD9884}"/>
              </a:ext>
            </a:extLst>
          </p:cNvPr>
          <p:cNvSpPr/>
          <p:nvPr/>
        </p:nvSpPr>
        <p:spPr>
          <a:xfrm>
            <a:off x="6242837" y="2863970"/>
            <a:ext cx="5045877" cy="2441275"/>
          </a:xfrm>
          <a:prstGeom prst="rect">
            <a:avLst/>
          </a:prstGeom>
          <a:solidFill>
            <a:srgbClr val="BD0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3ADF07B4-E291-DFF8-A334-B8D28F4CC3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7587" y="5561677"/>
            <a:ext cx="4296375" cy="247685"/>
          </a:xfrm>
          <a:prstGeom prst="rect">
            <a:avLst/>
          </a:prstGeom>
        </p:spPr>
      </p:pic>
      <p:pic>
        <p:nvPicPr>
          <p:cNvPr id="20" name="Picture 6" descr="4e AMSE Workshop in Growth and Development">
            <a:extLst>
              <a:ext uri="{FF2B5EF4-FFF2-40B4-BE49-F238E27FC236}">
                <a16:creationId xmlns:a16="http://schemas.microsoft.com/office/drawing/2014/main" id="{C54D0151-5BED-E0EE-A486-FF18EE4635A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47" b="31807"/>
          <a:stretch/>
        </p:blipFill>
        <p:spPr bwMode="auto">
          <a:xfrm>
            <a:off x="1175136" y="4383817"/>
            <a:ext cx="1610161" cy="635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21342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contenu 8">
            <a:extLst>
              <a:ext uri="{FF2B5EF4-FFF2-40B4-BE49-F238E27FC236}">
                <a16:creationId xmlns:a16="http://schemas.microsoft.com/office/drawing/2014/main" id="{6FE5D2EA-6A53-3857-1E33-DFE756285AA5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925282" y="1483182"/>
            <a:ext cx="10627182" cy="4473575"/>
          </a:xfrm>
        </p:spPr>
        <p:txBody>
          <a:bodyPr>
            <a:normAutofit/>
          </a:bodyPr>
          <a:lstStyle/>
          <a:p>
            <a:r>
              <a:rPr lang="fr-FR" sz="1400" dirty="0"/>
              <a:t>Jeu de données « externe »  : l’objectif est de récupérer le taux de chômage et l’indice de concentration d’emploi</a:t>
            </a:r>
          </a:p>
          <a:p>
            <a:pPr lvl="1"/>
            <a:r>
              <a:rPr lang="fr-FR" sz="1000" dirty="0"/>
              <a:t>La clé de jointure avec la  BD D interne sera le CP : donc constitution d’un JDD externe avec le CP, le taux de chômage et l’indice de concentration d’emploi</a:t>
            </a:r>
          </a:p>
          <a:p>
            <a:pPr lvl="1"/>
            <a:r>
              <a:rPr lang="fr-FR" sz="1000" dirty="0"/>
              <a:t>4 jeux de données sont nécessaires </a:t>
            </a:r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DC626848-01D5-AD74-7153-B94D08F9054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rtl="0"/>
            <a:fld id="{382B1925-DD99-4E01-A88B-34C20B9DCAEE}" type="datetime1">
              <a:rPr lang="fr-FR" noProof="0" smtClean="0"/>
              <a:t>19/06/2022</a:t>
            </a:fld>
            <a:endParaRPr lang="fr-FR" noProof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050AE0E6-4CE5-21E1-946D-2719A6B4AC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294A09A9-5501-47C1-A89A-A340965A2BE2}" type="slidenum">
              <a:rPr lang="fr-FR" noProof="0" smtClean="0"/>
              <a:pPr rtl="0"/>
              <a:t>28</a:t>
            </a:fld>
            <a:endParaRPr lang="fr-FR" noProof="0"/>
          </a:p>
        </p:txBody>
      </p:sp>
      <p:sp>
        <p:nvSpPr>
          <p:cNvPr id="8" name="Titre 7">
            <a:extLst>
              <a:ext uri="{FF2B5EF4-FFF2-40B4-BE49-F238E27FC236}">
                <a16:creationId xmlns:a16="http://schemas.microsoft.com/office/drawing/2014/main" id="{320133AA-2C20-C40D-80E0-6346F2D6D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Constitution du JDD externe</a:t>
            </a:r>
          </a:p>
        </p:txBody>
      </p:sp>
      <p:graphicFrame>
        <p:nvGraphicFramePr>
          <p:cNvPr id="10" name="Diagramme 9">
            <a:extLst>
              <a:ext uri="{FF2B5EF4-FFF2-40B4-BE49-F238E27FC236}">
                <a16:creationId xmlns:a16="http://schemas.microsoft.com/office/drawing/2014/main" id="{7843EFEE-C0F2-121D-8B63-E546F416473F}"/>
              </a:ext>
            </a:extLst>
          </p:cNvPr>
          <p:cNvGraphicFramePr/>
          <p:nvPr/>
        </p:nvGraphicFramePr>
        <p:xfrm>
          <a:off x="1052504" y="719666"/>
          <a:ext cx="10627181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4" name="Forme libre : forme 13">
            <a:extLst>
              <a:ext uri="{FF2B5EF4-FFF2-40B4-BE49-F238E27FC236}">
                <a16:creationId xmlns:a16="http://schemas.microsoft.com/office/drawing/2014/main" id="{59BFB098-9AFE-DEEB-95E1-96634932EF5B}"/>
              </a:ext>
            </a:extLst>
          </p:cNvPr>
          <p:cNvSpPr/>
          <p:nvPr/>
        </p:nvSpPr>
        <p:spPr>
          <a:xfrm>
            <a:off x="2275176" y="3792714"/>
            <a:ext cx="1498023" cy="160162"/>
          </a:xfrm>
          <a:custGeom>
            <a:avLst/>
            <a:gdLst>
              <a:gd name="connsiteX0" fmla="*/ 0 w 1498023"/>
              <a:gd name="connsiteY0" fmla="*/ 160162 h 160162"/>
              <a:gd name="connsiteX1" fmla="*/ 647281 w 1498023"/>
              <a:gd name="connsiteY1" fmla="*/ 87663 h 160162"/>
              <a:gd name="connsiteX2" fmla="*/ 1320981 w 1498023"/>
              <a:gd name="connsiteY2" fmla="*/ 12205 h 160162"/>
              <a:gd name="connsiteX3" fmla="*/ 1447999 w 1498023"/>
              <a:gd name="connsiteY3" fmla="*/ 18931 h 1601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98023" h="160162" extrusionOk="0">
                <a:moveTo>
                  <a:pt x="0" y="160162"/>
                </a:moveTo>
                <a:cubicBezTo>
                  <a:pt x="163072" y="148119"/>
                  <a:pt x="495979" y="85848"/>
                  <a:pt x="647281" y="87663"/>
                </a:cubicBezTo>
                <a:cubicBezTo>
                  <a:pt x="798583" y="89478"/>
                  <a:pt x="1066681" y="54935"/>
                  <a:pt x="1320981" y="12205"/>
                </a:cubicBezTo>
                <a:cubicBezTo>
                  <a:pt x="1551928" y="-11276"/>
                  <a:pt x="1514978" y="12291"/>
                  <a:pt x="1447999" y="18931"/>
                </a:cubicBezTo>
              </a:path>
            </a:pathLst>
          </a:custGeom>
          <a:noFill/>
          <a:ln w="2857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3348990702">
                  <a:custGeom>
                    <a:avLst/>
                    <a:gdLst>
                      <a:gd name="connsiteX0" fmla="*/ 0 w 1685044"/>
                      <a:gd name="connsiteY0" fmla="*/ 226837 h 226837"/>
                      <a:gd name="connsiteX1" fmla="*/ 1485900 w 1685044"/>
                      <a:gd name="connsiteY1" fmla="*/ 17287 h 226837"/>
                      <a:gd name="connsiteX2" fmla="*/ 1628775 w 1685044"/>
                      <a:gd name="connsiteY2" fmla="*/ 26812 h 2268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685044" h="226837">
                        <a:moveTo>
                          <a:pt x="0" y="226837"/>
                        </a:moveTo>
                        <a:lnTo>
                          <a:pt x="1485900" y="17287"/>
                        </a:lnTo>
                        <a:cubicBezTo>
                          <a:pt x="1757363" y="-16051"/>
                          <a:pt x="1693069" y="5380"/>
                          <a:pt x="1628775" y="26812"/>
                        </a:cubicBezTo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Forme libre : forme 14">
            <a:extLst>
              <a:ext uri="{FF2B5EF4-FFF2-40B4-BE49-F238E27FC236}">
                <a16:creationId xmlns:a16="http://schemas.microsoft.com/office/drawing/2014/main" id="{13C84E7C-B644-11FC-2167-8449174546A2}"/>
              </a:ext>
            </a:extLst>
          </p:cNvPr>
          <p:cNvSpPr/>
          <p:nvPr/>
        </p:nvSpPr>
        <p:spPr>
          <a:xfrm rot="21433706">
            <a:off x="4599003" y="3859389"/>
            <a:ext cx="1993869" cy="160162"/>
          </a:xfrm>
          <a:custGeom>
            <a:avLst/>
            <a:gdLst>
              <a:gd name="connsiteX0" fmla="*/ 0 w 1993869"/>
              <a:gd name="connsiteY0" fmla="*/ 160162 h 160162"/>
              <a:gd name="connsiteX1" fmla="*/ 568493 w 1993869"/>
              <a:gd name="connsiteY1" fmla="*/ 112323 h 160162"/>
              <a:gd name="connsiteX2" fmla="*/ 1101822 w 1993869"/>
              <a:gd name="connsiteY2" fmla="*/ 67442 h 160162"/>
              <a:gd name="connsiteX3" fmla="*/ 1758227 w 1993869"/>
              <a:gd name="connsiteY3" fmla="*/ 12205 h 160162"/>
              <a:gd name="connsiteX4" fmla="*/ 1927287 w 1993869"/>
              <a:gd name="connsiteY4" fmla="*/ 18931 h 1601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93869" h="160162" extrusionOk="0">
                <a:moveTo>
                  <a:pt x="0" y="160162"/>
                </a:moveTo>
                <a:cubicBezTo>
                  <a:pt x="257422" y="123540"/>
                  <a:pt x="377157" y="144390"/>
                  <a:pt x="568493" y="112323"/>
                </a:cubicBezTo>
                <a:cubicBezTo>
                  <a:pt x="759829" y="80256"/>
                  <a:pt x="862086" y="96948"/>
                  <a:pt x="1101822" y="67442"/>
                </a:cubicBezTo>
                <a:cubicBezTo>
                  <a:pt x="1341558" y="37936"/>
                  <a:pt x="1524953" y="35505"/>
                  <a:pt x="1758227" y="12205"/>
                </a:cubicBezTo>
                <a:cubicBezTo>
                  <a:pt x="2077201" y="-22163"/>
                  <a:pt x="1995858" y="2724"/>
                  <a:pt x="1927287" y="18931"/>
                </a:cubicBezTo>
              </a:path>
            </a:pathLst>
          </a:custGeom>
          <a:noFill/>
          <a:ln w="2857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3348990702">
                  <a:custGeom>
                    <a:avLst/>
                    <a:gdLst>
                      <a:gd name="connsiteX0" fmla="*/ 0 w 1685044"/>
                      <a:gd name="connsiteY0" fmla="*/ 226837 h 226837"/>
                      <a:gd name="connsiteX1" fmla="*/ 1485900 w 1685044"/>
                      <a:gd name="connsiteY1" fmla="*/ 17287 h 226837"/>
                      <a:gd name="connsiteX2" fmla="*/ 1628775 w 1685044"/>
                      <a:gd name="connsiteY2" fmla="*/ 26812 h 2268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685044" h="226837">
                        <a:moveTo>
                          <a:pt x="0" y="226837"/>
                        </a:moveTo>
                        <a:lnTo>
                          <a:pt x="1485900" y="17287"/>
                        </a:lnTo>
                        <a:cubicBezTo>
                          <a:pt x="1757363" y="-16051"/>
                          <a:pt x="1693069" y="5380"/>
                          <a:pt x="1628775" y="26812"/>
                        </a:cubicBezTo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Forme libre : forme 16">
            <a:extLst>
              <a:ext uri="{FF2B5EF4-FFF2-40B4-BE49-F238E27FC236}">
                <a16:creationId xmlns:a16="http://schemas.microsoft.com/office/drawing/2014/main" id="{AD179C1B-DF8C-98CB-3059-2C3A69BAC34E}"/>
              </a:ext>
            </a:extLst>
          </p:cNvPr>
          <p:cNvSpPr/>
          <p:nvPr/>
        </p:nvSpPr>
        <p:spPr>
          <a:xfrm>
            <a:off x="2286000" y="3848100"/>
            <a:ext cx="6953250" cy="753409"/>
          </a:xfrm>
          <a:custGeom>
            <a:avLst/>
            <a:gdLst>
              <a:gd name="connsiteX0" fmla="*/ 0 w 6953250"/>
              <a:gd name="connsiteY0" fmla="*/ 123825 h 753409"/>
              <a:gd name="connsiteX1" fmla="*/ 4038600 w 6953250"/>
              <a:gd name="connsiteY1" fmla="*/ 752475 h 753409"/>
              <a:gd name="connsiteX2" fmla="*/ 6953250 w 6953250"/>
              <a:gd name="connsiteY2" fmla="*/ 0 h 753409"/>
              <a:gd name="connsiteX3" fmla="*/ 6953250 w 6953250"/>
              <a:gd name="connsiteY3" fmla="*/ 0 h 7534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0" h="753409" extrusionOk="0">
                <a:moveTo>
                  <a:pt x="0" y="123825"/>
                </a:moveTo>
                <a:cubicBezTo>
                  <a:pt x="1420406" y="289953"/>
                  <a:pt x="2847958" y="752431"/>
                  <a:pt x="4038600" y="752475"/>
                </a:cubicBezTo>
                <a:cubicBezTo>
                  <a:pt x="5197475" y="731838"/>
                  <a:pt x="6953250" y="-1"/>
                  <a:pt x="6953250" y="0"/>
                </a:cubicBezTo>
                <a:lnTo>
                  <a:pt x="6953250" y="0"/>
                </a:lnTo>
              </a:path>
            </a:pathLst>
          </a:custGeom>
          <a:noFill/>
          <a:ln w="2857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74025278">
                  <a:custGeom>
                    <a:avLst/>
                    <a:gdLst>
                      <a:gd name="connsiteX0" fmla="*/ 0 w 6953250"/>
                      <a:gd name="connsiteY0" fmla="*/ 123825 h 753409"/>
                      <a:gd name="connsiteX1" fmla="*/ 4038600 w 6953250"/>
                      <a:gd name="connsiteY1" fmla="*/ 752475 h 753409"/>
                      <a:gd name="connsiteX2" fmla="*/ 6953250 w 6953250"/>
                      <a:gd name="connsiteY2" fmla="*/ 0 h 753409"/>
                      <a:gd name="connsiteX3" fmla="*/ 6953250 w 6953250"/>
                      <a:gd name="connsiteY3" fmla="*/ 0 h 7534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6953250" h="753409">
                        <a:moveTo>
                          <a:pt x="0" y="123825"/>
                        </a:moveTo>
                        <a:cubicBezTo>
                          <a:pt x="1439862" y="448469"/>
                          <a:pt x="2879725" y="773113"/>
                          <a:pt x="4038600" y="752475"/>
                        </a:cubicBezTo>
                        <a:cubicBezTo>
                          <a:pt x="5197475" y="731838"/>
                          <a:pt x="6953250" y="0"/>
                          <a:pt x="6953250" y="0"/>
                        </a:cubicBezTo>
                        <a:lnTo>
                          <a:pt x="6953250" y="0"/>
                        </a:lnTo>
                      </a:path>
                    </a:pathLst>
                  </a:cu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5235250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DC626848-01D5-AD74-7153-B94D08F9054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rtl="0"/>
            <a:fld id="{382B1925-DD99-4E01-A88B-34C20B9DCAEE}" type="datetime1">
              <a:rPr lang="fr-FR" noProof="0" smtClean="0"/>
              <a:t>19/06/2022</a:t>
            </a:fld>
            <a:endParaRPr lang="fr-FR" noProof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050AE0E6-4CE5-21E1-946D-2719A6B4AC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294A09A9-5501-47C1-A89A-A340965A2BE2}" type="slidenum">
              <a:rPr lang="fr-FR" noProof="0" smtClean="0"/>
              <a:pPr rtl="0"/>
              <a:t>29</a:t>
            </a:fld>
            <a:endParaRPr lang="fr-FR" noProof="0"/>
          </a:p>
        </p:txBody>
      </p:sp>
      <p:sp>
        <p:nvSpPr>
          <p:cNvPr id="8" name="Titre 7">
            <a:extLst>
              <a:ext uri="{FF2B5EF4-FFF2-40B4-BE49-F238E27FC236}">
                <a16:creationId xmlns:a16="http://schemas.microsoft.com/office/drawing/2014/main" id="{320133AA-2C20-C40D-80E0-6346F2D6D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Constitution du JDD externe</a:t>
            </a:r>
          </a:p>
        </p:txBody>
      </p:sp>
      <p:graphicFrame>
        <p:nvGraphicFramePr>
          <p:cNvPr id="10" name="Diagramme 9">
            <a:extLst>
              <a:ext uri="{FF2B5EF4-FFF2-40B4-BE49-F238E27FC236}">
                <a16:creationId xmlns:a16="http://schemas.microsoft.com/office/drawing/2014/main" id="{7843EFEE-C0F2-121D-8B63-E546F416473F}"/>
              </a:ext>
            </a:extLst>
          </p:cNvPr>
          <p:cNvGraphicFramePr/>
          <p:nvPr/>
        </p:nvGraphicFramePr>
        <p:xfrm>
          <a:off x="7105650" y="1568064"/>
          <a:ext cx="4629150" cy="23848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20" name="Groupe 19">
            <a:extLst>
              <a:ext uri="{FF2B5EF4-FFF2-40B4-BE49-F238E27FC236}">
                <a16:creationId xmlns:a16="http://schemas.microsoft.com/office/drawing/2014/main" id="{66F2D9BF-9705-77C2-8092-298766770472}"/>
              </a:ext>
            </a:extLst>
          </p:cNvPr>
          <p:cNvGrpSpPr/>
          <p:nvPr/>
        </p:nvGrpSpPr>
        <p:grpSpPr>
          <a:xfrm>
            <a:off x="9115163" y="4242186"/>
            <a:ext cx="496091" cy="424078"/>
            <a:chOff x="2740292" y="2991921"/>
            <a:chExt cx="496091" cy="424078"/>
          </a:xfrm>
        </p:grpSpPr>
        <p:sp>
          <p:nvSpPr>
            <p:cNvPr id="21" name="Flèche : droite 20">
              <a:extLst>
                <a:ext uri="{FF2B5EF4-FFF2-40B4-BE49-F238E27FC236}">
                  <a16:creationId xmlns:a16="http://schemas.microsoft.com/office/drawing/2014/main" id="{E59418FB-53C5-DBBA-F724-D47178C8DA0A}"/>
                </a:ext>
              </a:extLst>
            </p:cNvPr>
            <p:cNvSpPr/>
            <p:nvPr/>
          </p:nvSpPr>
          <p:spPr>
            <a:xfrm rot="5400000">
              <a:off x="2776299" y="2955914"/>
              <a:ext cx="424078" cy="496091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BD0C32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3">
                <a:hueOff val="2710599"/>
                <a:satOff val="100000"/>
                <a:lumOff val="-14706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2" name="Flèche : droite 4">
              <a:extLst>
                <a:ext uri="{FF2B5EF4-FFF2-40B4-BE49-F238E27FC236}">
                  <a16:creationId xmlns:a16="http://schemas.microsoft.com/office/drawing/2014/main" id="{6CEBC368-D281-92CC-65B7-EC545463C0EA}"/>
                </a:ext>
              </a:extLst>
            </p:cNvPr>
            <p:cNvSpPr txBox="1"/>
            <p:nvPr/>
          </p:nvSpPr>
          <p:spPr>
            <a:xfrm rot="16200000">
              <a:off x="2839911" y="2991521"/>
              <a:ext cx="296855" cy="29765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fr-FR" sz="2000" b="1" kern="1200"/>
            </a:p>
          </p:txBody>
        </p:sp>
      </p:grpSp>
      <p:sp>
        <p:nvSpPr>
          <p:cNvPr id="4" name="Parenthèse ouvrante 3">
            <a:extLst>
              <a:ext uri="{FF2B5EF4-FFF2-40B4-BE49-F238E27FC236}">
                <a16:creationId xmlns:a16="http://schemas.microsoft.com/office/drawing/2014/main" id="{9825DC10-5BE6-7260-CEEE-A9B699A66DD7}"/>
              </a:ext>
            </a:extLst>
          </p:cNvPr>
          <p:cNvSpPr/>
          <p:nvPr/>
        </p:nvSpPr>
        <p:spPr>
          <a:xfrm>
            <a:off x="9611254" y="2148096"/>
            <a:ext cx="138245" cy="1476000"/>
          </a:xfrm>
          <a:prstGeom prst="lef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Parenthèse ouvrante 22">
            <a:extLst>
              <a:ext uri="{FF2B5EF4-FFF2-40B4-BE49-F238E27FC236}">
                <a16:creationId xmlns:a16="http://schemas.microsoft.com/office/drawing/2014/main" id="{A540A2A1-B900-E6E4-1A6D-A3AB1771B139}"/>
              </a:ext>
            </a:extLst>
          </p:cNvPr>
          <p:cNvSpPr/>
          <p:nvPr/>
        </p:nvSpPr>
        <p:spPr>
          <a:xfrm>
            <a:off x="7082499" y="1957802"/>
            <a:ext cx="138245" cy="1656000"/>
          </a:xfrm>
          <a:prstGeom prst="lef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85CB90AF-F09F-38B6-0DAE-E07563D80F72}"/>
              </a:ext>
            </a:extLst>
          </p:cNvPr>
          <p:cNvCxnSpPr>
            <a:cxnSpLocks/>
          </p:cNvCxnSpPr>
          <p:nvPr/>
        </p:nvCxnSpPr>
        <p:spPr>
          <a:xfrm flipV="1">
            <a:off x="8433198" y="1857375"/>
            <a:ext cx="1316301" cy="15140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8" name="Diagramme 27">
            <a:extLst>
              <a:ext uri="{FF2B5EF4-FFF2-40B4-BE49-F238E27FC236}">
                <a16:creationId xmlns:a16="http://schemas.microsoft.com/office/drawing/2014/main" id="{00E6D4D0-FB1A-FA9B-2374-B058F4E2B492}"/>
              </a:ext>
            </a:extLst>
          </p:cNvPr>
          <p:cNvGraphicFramePr/>
          <p:nvPr/>
        </p:nvGraphicFramePr>
        <p:xfrm>
          <a:off x="895534" y="1568064"/>
          <a:ext cx="4629150" cy="23848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6310077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Espace réservé du texte 24">
            <a:extLst>
              <a:ext uri="{FF2B5EF4-FFF2-40B4-BE49-F238E27FC236}">
                <a16:creationId xmlns:a16="http://schemas.microsoft.com/office/drawing/2014/main" id="{BE394849-EE6D-4358-A824-BBF6E518EAE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 rtlCol="0"/>
          <a:lstStyle/>
          <a:p>
            <a:pPr rtl="0"/>
            <a:r>
              <a:rPr lang="fr-FR" dirty="0"/>
              <a:t>01</a:t>
            </a:r>
          </a:p>
        </p:txBody>
      </p:sp>
      <p:sp>
        <p:nvSpPr>
          <p:cNvPr id="18" name="Titre 17">
            <a:extLst>
              <a:ext uri="{FF2B5EF4-FFF2-40B4-BE49-F238E27FC236}">
                <a16:creationId xmlns:a16="http://schemas.microsoft.com/office/drawing/2014/main" id="{EA6B7DE5-BFCC-4EEF-9609-8AA1C7CAD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dirty="0"/>
              <a:t>Introduction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5B371F2-DBA5-415A-82C8-651F587B85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40129" y="2009775"/>
            <a:ext cx="10006811" cy="4391025"/>
          </a:xfrm>
        </p:spPr>
        <p:txBody>
          <a:bodyPr rtlCol="0"/>
          <a:lstStyle/>
          <a:p>
            <a:pPr rtl="0"/>
            <a:r>
              <a:rPr lang="fr-FR" dirty="0"/>
              <a:t>Bla </a:t>
            </a:r>
            <a:r>
              <a:rPr lang="fr-FR" dirty="0" err="1"/>
              <a:t>bla</a:t>
            </a:r>
            <a:r>
              <a:rPr lang="fr-FR" dirty="0"/>
              <a:t> </a:t>
            </a:r>
            <a:r>
              <a:rPr lang="fr-FR" dirty="0" err="1"/>
              <a:t>bla</a:t>
            </a:r>
            <a:endParaRPr lang="fr-FR" dirty="0"/>
          </a:p>
        </p:txBody>
      </p:sp>
      <p:sp>
        <p:nvSpPr>
          <p:cNvPr id="34" name="Espace réservé de la date 33">
            <a:extLst>
              <a:ext uri="{FF2B5EF4-FFF2-40B4-BE49-F238E27FC236}">
                <a16:creationId xmlns:a16="http://schemas.microsoft.com/office/drawing/2014/main" id="{D30A968E-AB03-4BB5-BF8E-EB31DFD33B1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 rtlCol="0"/>
          <a:lstStyle/>
          <a:p>
            <a:pPr rtl="0"/>
            <a:fld id="{E698BCC0-F1E3-4C55-A7A3-4298E9945661}" type="datetime1">
              <a:rPr lang="fr-FR" smtClean="0"/>
              <a:t>19/06/2022</a:t>
            </a:fld>
            <a:endParaRPr lang="fr-FR"/>
          </a:p>
        </p:txBody>
      </p:sp>
      <p:sp>
        <p:nvSpPr>
          <p:cNvPr id="35" name="Espace réservé du numéro de diapositive 34">
            <a:extLst>
              <a:ext uri="{FF2B5EF4-FFF2-40B4-BE49-F238E27FC236}">
                <a16:creationId xmlns:a16="http://schemas.microsoft.com/office/drawing/2014/main" id="{5789CCB9-138D-4D90-8AFB-AC5C736125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fr-FR" smtClean="0"/>
              <a:pPr rtl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7129367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ZoneTexte 37">
            <a:extLst>
              <a:ext uri="{FF2B5EF4-FFF2-40B4-BE49-F238E27FC236}">
                <a16:creationId xmlns:a16="http://schemas.microsoft.com/office/drawing/2014/main" id="{D46D84C6-878A-37A1-5D8B-2D0126A683DB}"/>
              </a:ext>
            </a:extLst>
          </p:cNvPr>
          <p:cNvSpPr txBox="1"/>
          <p:nvPr/>
        </p:nvSpPr>
        <p:spPr>
          <a:xfrm>
            <a:off x="2219325" y="2871183"/>
            <a:ext cx="2611406" cy="15010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 anchor="t" anchorCtr="0">
            <a:noAutofit/>
          </a:bodyPr>
          <a:lstStyle/>
          <a:p>
            <a:pPr marL="361950" lvl="1" indent="-200025"/>
            <a:endParaRPr lang="fr-FR" sz="1050" b="1" dirty="0"/>
          </a:p>
          <a:p>
            <a:pPr marL="361950" lvl="1" indent="-200025"/>
            <a:endParaRPr lang="fr-FR" sz="1050" b="1" dirty="0"/>
          </a:p>
          <a:p>
            <a:pPr marL="361950" lvl="1" indent="-200025"/>
            <a:r>
              <a:rPr lang="fr-FR" sz="1050" b="1" dirty="0"/>
              <a:t>JDD « exogène </a:t>
            </a:r>
            <a:r>
              <a:rPr lang="fr-FR" sz="1050" dirty="0"/>
              <a:t>» : par commune</a:t>
            </a:r>
          </a:p>
          <a:p>
            <a:pPr marL="361950" lvl="1" indent="-200025">
              <a:buFont typeface="Arial" panose="020B0604020202020204" pitchFamily="34" charset="0"/>
              <a:buChar char="•"/>
            </a:pPr>
            <a:r>
              <a:rPr lang="fr-FR" sz="1000" b="1" dirty="0">
                <a:highlight>
                  <a:srgbClr val="000000"/>
                </a:highlight>
              </a:rPr>
              <a:t> </a:t>
            </a:r>
            <a:r>
              <a:rPr lang="fr-FR" sz="1000" b="1" dirty="0">
                <a:solidFill>
                  <a:schemeClr val="bg1"/>
                </a:solidFill>
                <a:highlight>
                  <a:srgbClr val="000000"/>
                </a:highlight>
              </a:rPr>
              <a:t>Code postal </a:t>
            </a:r>
          </a:p>
          <a:p>
            <a:pPr marL="361950" lvl="1" indent="-200025">
              <a:buFont typeface="Arial" panose="020B0604020202020204" pitchFamily="34" charset="0"/>
              <a:buChar char="•"/>
            </a:pPr>
            <a:r>
              <a:rPr lang="fr-FR" sz="1000" dirty="0"/>
              <a:t>Taux chômage 4ème trim. 2021</a:t>
            </a:r>
          </a:p>
          <a:p>
            <a:pPr marL="361950" lvl="1" indent="-200025">
              <a:buFont typeface="Arial" panose="020B0604020202020204" pitchFamily="34" charset="0"/>
              <a:buChar char="•"/>
            </a:pPr>
            <a:r>
              <a:rPr lang="fr-FR" sz="1000" dirty="0"/>
              <a:t>Indice concentration emploi 2018</a:t>
            </a:r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DC626848-01D5-AD74-7153-B94D08F9054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rtl="0"/>
            <a:fld id="{382B1925-DD99-4E01-A88B-34C20B9DCAEE}" type="datetime1">
              <a:rPr lang="fr-FR" noProof="0" smtClean="0"/>
              <a:t>19/06/2022</a:t>
            </a:fld>
            <a:endParaRPr lang="fr-FR" noProof="0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050AE0E6-4CE5-21E1-946D-2719A6B4AC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294A09A9-5501-47C1-A89A-A340965A2BE2}" type="slidenum">
              <a:rPr lang="fr-FR" noProof="0" smtClean="0"/>
              <a:pPr rtl="0"/>
              <a:t>30</a:t>
            </a:fld>
            <a:endParaRPr lang="fr-FR" noProof="0"/>
          </a:p>
        </p:txBody>
      </p:sp>
      <p:sp>
        <p:nvSpPr>
          <p:cNvPr id="8" name="Titre 7">
            <a:extLst>
              <a:ext uri="{FF2B5EF4-FFF2-40B4-BE49-F238E27FC236}">
                <a16:creationId xmlns:a16="http://schemas.microsoft.com/office/drawing/2014/main" id="{320133AA-2C20-C40D-80E0-6346F2D6D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Constitution du JDD externe</a:t>
            </a:r>
          </a:p>
        </p:txBody>
      </p:sp>
      <p:sp>
        <p:nvSpPr>
          <p:cNvPr id="4" name="Parenthèse ouvrante 3">
            <a:extLst>
              <a:ext uri="{FF2B5EF4-FFF2-40B4-BE49-F238E27FC236}">
                <a16:creationId xmlns:a16="http://schemas.microsoft.com/office/drawing/2014/main" id="{9825DC10-5BE6-7260-CEEE-A9B699A66DD7}"/>
              </a:ext>
            </a:extLst>
          </p:cNvPr>
          <p:cNvSpPr/>
          <p:nvPr/>
        </p:nvSpPr>
        <p:spPr>
          <a:xfrm>
            <a:off x="782856" y="2722174"/>
            <a:ext cx="138245" cy="1728000"/>
          </a:xfrm>
          <a:prstGeom prst="leftBracket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3CE04437-F025-17D8-297D-B55B6016883E}"/>
              </a:ext>
            </a:extLst>
          </p:cNvPr>
          <p:cNvGrpSpPr/>
          <p:nvPr/>
        </p:nvGrpSpPr>
        <p:grpSpPr>
          <a:xfrm>
            <a:off x="895534" y="1661420"/>
            <a:ext cx="1980000" cy="1459745"/>
            <a:chOff x="895534" y="1661420"/>
            <a:chExt cx="1980000" cy="1459745"/>
          </a:xfrm>
        </p:grpSpPr>
        <p:sp>
          <p:nvSpPr>
            <p:cNvPr id="12" name="Rectangle : coins arrondis 11" descr="Badge 1 avec un remplissage uni">
              <a:extLst>
                <a:ext uri="{FF2B5EF4-FFF2-40B4-BE49-F238E27FC236}">
                  <a16:creationId xmlns:a16="http://schemas.microsoft.com/office/drawing/2014/main" id="{301EB093-44BE-46FA-9DC2-72A7A25292D2}"/>
                </a:ext>
              </a:extLst>
            </p:cNvPr>
            <p:cNvSpPr/>
            <p:nvPr/>
          </p:nvSpPr>
          <p:spPr>
            <a:xfrm>
              <a:off x="1516040" y="1661420"/>
              <a:ext cx="936852" cy="936852"/>
            </a:xfrm>
            <a:prstGeom prst="roundRect">
              <a:avLst>
                <a:gd name="adj" fmla="val 10000"/>
              </a:avLst>
            </a:prstGeom>
            <a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3">
                <a:tint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13" name="Groupe 12">
              <a:extLst>
                <a:ext uri="{FF2B5EF4-FFF2-40B4-BE49-F238E27FC236}">
                  <a16:creationId xmlns:a16="http://schemas.microsoft.com/office/drawing/2014/main" id="{6A1F179B-0D14-2515-CFE4-870FF53CD72A}"/>
                </a:ext>
              </a:extLst>
            </p:cNvPr>
            <p:cNvGrpSpPr/>
            <p:nvPr/>
          </p:nvGrpSpPr>
          <p:grpSpPr>
            <a:xfrm>
              <a:off x="895534" y="2317338"/>
              <a:ext cx="1980000" cy="803827"/>
              <a:chOff x="3587" y="2790528"/>
              <a:chExt cx="2429948" cy="803827"/>
            </a:xfrm>
          </p:grpSpPr>
          <p:sp>
            <p:nvSpPr>
              <p:cNvPr id="30" name="Rectangle : coins arrondis 29">
                <a:extLst>
                  <a:ext uri="{FF2B5EF4-FFF2-40B4-BE49-F238E27FC236}">
                    <a16:creationId xmlns:a16="http://schemas.microsoft.com/office/drawing/2014/main" id="{CDD5C02E-130B-3940-8C37-F1866E26015D}"/>
                  </a:ext>
                </a:extLst>
              </p:cNvPr>
              <p:cNvSpPr/>
              <p:nvPr/>
            </p:nvSpPr>
            <p:spPr>
              <a:xfrm>
                <a:off x="3587" y="2790528"/>
                <a:ext cx="2429948" cy="803827"/>
              </a:xfrm>
              <a:prstGeom prst="roundRect">
                <a:avLst>
                  <a:gd name="adj" fmla="val 10000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3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31" name="Rectangle : coins arrondis 5">
                <a:extLst>
                  <a:ext uri="{FF2B5EF4-FFF2-40B4-BE49-F238E27FC236}">
                    <a16:creationId xmlns:a16="http://schemas.microsoft.com/office/drawing/2014/main" id="{2ACF63FD-C5E4-BD31-536C-C452BDB76BAA}"/>
                  </a:ext>
                </a:extLst>
              </p:cNvPr>
              <p:cNvSpPr txBox="1"/>
              <p:nvPr/>
            </p:nvSpPr>
            <p:spPr>
              <a:xfrm>
                <a:off x="27130" y="2814071"/>
                <a:ext cx="2382862" cy="756741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41910" tIns="41910" rIns="41910" bIns="41910" numCol="1" spcCol="1270" anchor="t" anchorCtr="0">
                <a:noAutofit/>
              </a:bodyPr>
              <a:lstStyle/>
              <a:p>
                <a:pPr marL="0" lvl="0" indent="0" algn="l" defTabSz="466725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</a:pPr>
                <a:r>
                  <a:rPr lang="fr-FR" sz="1050" b="1" kern="1200" dirty="0"/>
                  <a:t>JDD La Poste</a:t>
                </a:r>
              </a:p>
              <a:p>
                <a:pPr marL="0" lvl="0" indent="0" algn="l" defTabSz="466725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</a:pPr>
                <a:r>
                  <a:rPr lang="fr-FR" sz="800" b="1" kern="1200" dirty="0"/>
                  <a:t>Code Postal</a:t>
                </a:r>
              </a:p>
              <a:p>
                <a:pPr marL="0" lvl="0" indent="0" algn="l" defTabSz="466725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</a:pPr>
                <a:r>
                  <a:rPr lang="fr-FR" sz="800" b="1" kern="1200" dirty="0">
                    <a:highlight>
                      <a:srgbClr val="000000"/>
                    </a:highlight>
                  </a:rPr>
                  <a:t>Code commune INSEE</a:t>
                </a:r>
              </a:p>
              <a:p>
                <a:pPr marL="0" lvl="0" indent="0" algn="l" defTabSz="466725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</a:pPr>
                <a:r>
                  <a:rPr lang="fr-FR" sz="800" b="1" kern="1200" dirty="0"/>
                  <a:t>Nom commune</a:t>
                </a:r>
              </a:p>
            </p:txBody>
          </p:sp>
        </p:grpSp>
      </p:grpSp>
      <p:grpSp>
        <p:nvGrpSpPr>
          <p:cNvPr id="5" name="Groupe 4">
            <a:extLst>
              <a:ext uri="{FF2B5EF4-FFF2-40B4-BE49-F238E27FC236}">
                <a16:creationId xmlns:a16="http://schemas.microsoft.com/office/drawing/2014/main" id="{1DF2F7AA-D5CE-BE6B-F70B-DC005223B33A}"/>
              </a:ext>
            </a:extLst>
          </p:cNvPr>
          <p:cNvGrpSpPr/>
          <p:nvPr/>
        </p:nvGrpSpPr>
        <p:grpSpPr>
          <a:xfrm>
            <a:off x="4338910" y="1661420"/>
            <a:ext cx="1980000" cy="1459745"/>
            <a:chOff x="4338910" y="1661420"/>
            <a:chExt cx="1980000" cy="1459745"/>
          </a:xfrm>
        </p:grpSpPr>
        <p:sp>
          <p:nvSpPr>
            <p:cNvPr id="14" name="Rectangle : coins arrondis 13" descr="Badge avec un remplissage uni">
              <a:extLst>
                <a:ext uri="{FF2B5EF4-FFF2-40B4-BE49-F238E27FC236}">
                  <a16:creationId xmlns:a16="http://schemas.microsoft.com/office/drawing/2014/main" id="{73A62D2B-181C-3DE0-A49F-88F8B81FC008}"/>
                </a:ext>
              </a:extLst>
            </p:cNvPr>
            <p:cNvSpPr/>
            <p:nvPr/>
          </p:nvSpPr>
          <p:spPr>
            <a:xfrm>
              <a:off x="4959416" y="1661420"/>
              <a:ext cx="936852" cy="936852"/>
            </a:xfrm>
            <a:prstGeom prst="roundRect">
              <a:avLst>
                <a:gd name="adj" fmla="val 10000"/>
              </a:avLst>
            </a:prstGeom>
            <a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3">
                <a:tint val="50000"/>
                <a:hueOff val="651890"/>
                <a:satOff val="33333"/>
                <a:lumOff val="3511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15" name="Groupe 14">
              <a:extLst>
                <a:ext uri="{FF2B5EF4-FFF2-40B4-BE49-F238E27FC236}">
                  <a16:creationId xmlns:a16="http://schemas.microsoft.com/office/drawing/2014/main" id="{0F36AE60-83EF-21F7-BDF4-91D2A515BB76}"/>
                </a:ext>
              </a:extLst>
            </p:cNvPr>
            <p:cNvGrpSpPr/>
            <p:nvPr/>
          </p:nvGrpSpPr>
          <p:grpSpPr>
            <a:xfrm>
              <a:off x="4338910" y="2317338"/>
              <a:ext cx="1980000" cy="803827"/>
              <a:chOff x="2733606" y="2790528"/>
              <a:chExt cx="2429948" cy="803827"/>
            </a:xfrm>
          </p:grpSpPr>
          <p:sp>
            <p:nvSpPr>
              <p:cNvPr id="28" name="Rectangle : coins arrondis 27">
                <a:extLst>
                  <a:ext uri="{FF2B5EF4-FFF2-40B4-BE49-F238E27FC236}">
                    <a16:creationId xmlns:a16="http://schemas.microsoft.com/office/drawing/2014/main" id="{5962F651-EC2C-479D-3E93-A421BA655C87}"/>
                  </a:ext>
                </a:extLst>
              </p:cNvPr>
              <p:cNvSpPr/>
              <p:nvPr/>
            </p:nvSpPr>
            <p:spPr>
              <a:xfrm>
                <a:off x="2733606" y="2790528"/>
                <a:ext cx="2429948" cy="803827"/>
              </a:xfrm>
              <a:prstGeom prst="roundRect">
                <a:avLst>
                  <a:gd name="adj" fmla="val 10000"/>
                </a:avLst>
              </a:prstGeom>
              <a:solidFill>
                <a:schemeClr val="bg1">
                  <a:lumMod val="50000"/>
                </a:schemeClr>
              </a:solidFill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3">
                  <a:hueOff val="903533"/>
                  <a:satOff val="33333"/>
                  <a:lumOff val="-4902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29" name="Rectangle : coins arrondis 8">
                <a:extLst>
                  <a:ext uri="{FF2B5EF4-FFF2-40B4-BE49-F238E27FC236}">
                    <a16:creationId xmlns:a16="http://schemas.microsoft.com/office/drawing/2014/main" id="{C1B665EB-A0B7-92BD-179C-DEC9AECAB1A5}"/>
                  </a:ext>
                </a:extLst>
              </p:cNvPr>
              <p:cNvSpPr txBox="1"/>
              <p:nvPr/>
            </p:nvSpPr>
            <p:spPr>
              <a:xfrm>
                <a:off x="2757149" y="2814071"/>
                <a:ext cx="2382862" cy="756741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41910" tIns="41910" rIns="41910" bIns="41910" numCol="1" spcCol="1270" anchor="t" anchorCtr="0">
                <a:noAutofit/>
              </a:bodyPr>
              <a:lstStyle/>
              <a:p>
                <a:pPr marL="0" lvl="0" indent="0" algn="l" defTabSz="466725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</a:pPr>
                <a:r>
                  <a:rPr lang="fr-FR" sz="1050" b="1" kern="1200" dirty="0"/>
                  <a:t>JDD INSEE Zone d’Emploi </a:t>
                </a:r>
              </a:p>
              <a:p>
                <a:pPr marL="0" lvl="0" indent="0" algn="l" defTabSz="466725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</a:pPr>
                <a:r>
                  <a:rPr lang="fr-FR" sz="800" b="1" kern="1200" dirty="0">
                    <a:solidFill>
                      <a:prstClr val="white"/>
                    </a:solidFill>
                    <a:highlight>
                      <a:srgbClr val="000000"/>
                    </a:highlight>
                    <a:latin typeface="Biome Light"/>
                    <a:ea typeface="+mn-ea"/>
                    <a:cs typeface="+mn-cs"/>
                  </a:rPr>
                  <a:t>Code commune INSEE</a:t>
                </a:r>
              </a:p>
              <a:p>
                <a:pPr marL="0" lvl="0" indent="0" algn="l" defTabSz="466725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</a:pPr>
                <a:r>
                  <a:rPr lang="fr-FR" sz="800" b="1" kern="1200" dirty="0">
                    <a:solidFill>
                      <a:prstClr val="white"/>
                    </a:solidFill>
                    <a:latin typeface="Biome Light"/>
                    <a:ea typeface="+mn-ea"/>
                    <a:cs typeface="+mn-cs"/>
                  </a:rPr>
                  <a:t>Nom commune</a:t>
                </a:r>
              </a:p>
              <a:p>
                <a:pPr marL="0" lvl="0" indent="0" algn="l" defTabSz="466725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</a:pPr>
                <a:r>
                  <a:rPr lang="fr-FR" sz="800" b="1" kern="1200" dirty="0">
                    <a:solidFill>
                      <a:prstClr val="white"/>
                    </a:solidFill>
                    <a:highlight>
                      <a:srgbClr val="000000"/>
                    </a:highlight>
                    <a:latin typeface="Biome Light"/>
                    <a:ea typeface="+mn-ea"/>
                    <a:cs typeface="+mn-cs"/>
                  </a:rPr>
                  <a:t>Code ZE INSEE</a:t>
                </a:r>
              </a:p>
              <a:p>
                <a:pPr marL="0" lvl="0" indent="0" algn="l" defTabSz="466725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</a:pPr>
                <a:r>
                  <a:rPr lang="fr-FR" sz="800" b="1" kern="1200" dirty="0">
                    <a:solidFill>
                      <a:prstClr val="white"/>
                    </a:solidFill>
                    <a:latin typeface="Biome Light"/>
                    <a:ea typeface="+mn-ea"/>
                    <a:cs typeface="+mn-cs"/>
                  </a:rPr>
                  <a:t>Libellé ZE</a:t>
                </a:r>
              </a:p>
            </p:txBody>
          </p:sp>
        </p:grpSp>
      </p:grpSp>
      <p:grpSp>
        <p:nvGrpSpPr>
          <p:cNvPr id="7" name="Groupe 6">
            <a:extLst>
              <a:ext uri="{FF2B5EF4-FFF2-40B4-BE49-F238E27FC236}">
                <a16:creationId xmlns:a16="http://schemas.microsoft.com/office/drawing/2014/main" id="{F4D8B5DD-F13A-C148-19CF-10B3CA2963EF}"/>
              </a:ext>
            </a:extLst>
          </p:cNvPr>
          <p:cNvGrpSpPr/>
          <p:nvPr/>
        </p:nvGrpSpPr>
        <p:grpSpPr>
          <a:xfrm>
            <a:off x="4364752" y="3548607"/>
            <a:ext cx="1980000" cy="1458537"/>
            <a:chOff x="4536202" y="3472407"/>
            <a:chExt cx="1980000" cy="1458537"/>
          </a:xfrm>
        </p:grpSpPr>
        <p:sp>
          <p:nvSpPr>
            <p:cNvPr id="16" name="Rectangle : coins arrondis 15" descr="Badge 3 avec un remplissage uni">
              <a:extLst>
                <a:ext uri="{FF2B5EF4-FFF2-40B4-BE49-F238E27FC236}">
                  <a16:creationId xmlns:a16="http://schemas.microsoft.com/office/drawing/2014/main" id="{833D7CA4-81AF-2BE0-BAB5-A3F0EDB665DC}"/>
                </a:ext>
              </a:extLst>
            </p:cNvPr>
            <p:cNvSpPr/>
            <p:nvPr/>
          </p:nvSpPr>
          <p:spPr>
            <a:xfrm>
              <a:off x="5156708" y="3472407"/>
              <a:ext cx="936852" cy="936852"/>
            </a:xfrm>
            <a:prstGeom prst="roundRect">
              <a:avLst>
                <a:gd name="adj" fmla="val 10000"/>
              </a:avLst>
            </a:prstGeom>
            <a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3">
                <a:tint val="50000"/>
                <a:hueOff val="1303779"/>
                <a:satOff val="66667"/>
                <a:lumOff val="7021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17" name="Groupe 16">
              <a:extLst>
                <a:ext uri="{FF2B5EF4-FFF2-40B4-BE49-F238E27FC236}">
                  <a16:creationId xmlns:a16="http://schemas.microsoft.com/office/drawing/2014/main" id="{0B51220C-9574-F88D-F6A3-36175C193CAD}"/>
                </a:ext>
              </a:extLst>
            </p:cNvPr>
            <p:cNvGrpSpPr/>
            <p:nvPr/>
          </p:nvGrpSpPr>
          <p:grpSpPr>
            <a:xfrm>
              <a:off x="4536202" y="4127117"/>
              <a:ext cx="1980000" cy="803827"/>
              <a:chOff x="5463625" y="2789320"/>
              <a:chExt cx="2429948" cy="803827"/>
            </a:xfrm>
          </p:grpSpPr>
          <p:sp>
            <p:nvSpPr>
              <p:cNvPr id="26" name="Rectangle : coins arrondis 25">
                <a:extLst>
                  <a:ext uri="{FF2B5EF4-FFF2-40B4-BE49-F238E27FC236}">
                    <a16:creationId xmlns:a16="http://schemas.microsoft.com/office/drawing/2014/main" id="{E67586C7-5394-2C83-BF68-41E6318DF9EC}"/>
                  </a:ext>
                </a:extLst>
              </p:cNvPr>
              <p:cNvSpPr/>
              <p:nvPr/>
            </p:nvSpPr>
            <p:spPr>
              <a:xfrm>
                <a:off x="5463625" y="2789320"/>
                <a:ext cx="2429948" cy="803827"/>
              </a:xfrm>
              <a:prstGeom prst="roundRect">
                <a:avLst>
                  <a:gd name="adj" fmla="val 10000"/>
                </a:avLst>
              </a:prstGeom>
              <a:solidFill>
                <a:srgbClr val="E80E3D"/>
              </a:solidFill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3">
                  <a:hueOff val="1807066"/>
                  <a:satOff val="66667"/>
                  <a:lumOff val="-9804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27" name="Rectangle : coins arrondis 11">
                <a:extLst>
                  <a:ext uri="{FF2B5EF4-FFF2-40B4-BE49-F238E27FC236}">
                    <a16:creationId xmlns:a16="http://schemas.microsoft.com/office/drawing/2014/main" id="{6F573B48-7FCE-3548-FA9B-0B6902E92CD6}"/>
                  </a:ext>
                </a:extLst>
              </p:cNvPr>
              <p:cNvSpPr txBox="1"/>
              <p:nvPr/>
            </p:nvSpPr>
            <p:spPr>
              <a:xfrm>
                <a:off x="5487168" y="2812863"/>
                <a:ext cx="2382862" cy="756741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41910" tIns="41910" rIns="41910" bIns="41910" numCol="1" spcCol="1270" anchor="t" anchorCtr="0">
                <a:noAutofit/>
              </a:bodyPr>
              <a:lstStyle/>
              <a:p>
                <a:pPr marL="0" lvl="0" indent="0" algn="l" defTabSz="466725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</a:pPr>
                <a:r>
                  <a:rPr lang="fr-FR" sz="1050" b="1" kern="1200" dirty="0"/>
                  <a:t>Taux de chômage INSEE ZE</a:t>
                </a:r>
              </a:p>
              <a:p>
                <a:pPr marL="0" lvl="0" indent="0" algn="l" defTabSz="466725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</a:pPr>
                <a:r>
                  <a:rPr lang="fr-FR" sz="800" b="1" kern="1200" dirty="0">
                    <a:solidFill>
                      <a:prstClr val="white"/>
                    </a:solidFill>
                    <a:highlight>
                      <a:srgbClr val="000000"/>
                    </a:highlight>
                    <a:latin typeface="Biome Light"/>
                    <a:ea typeface="+mn-ea"/>
                    <a:cs typeface="+mn-cs"/>
                  </a:rPr>
                  <a:t>Code ZE INSEE</a:t>
                </a:r>
              </a:p>
              <a:p>
                <a:pPr marL="0" lvl="0" indent="0" algn="l" defTabSz="466725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</a:pPr>
                <a:r>
                  <a:rPr lang="fr-FR" sz="800" b="1" kern="1200" dirty="0">
                    <a:solidFill>
                      <a:prstClr val="white"/>
                    </a:solidFill>
                    <a:latin typeface="Biome Light"/>
                    <a:ea typeface="+mn-ea"/>
                    <a:cs typeface="+mn-cs"/>
                  </a:rPr>
                  <a:t>Libellé ZE</a:t>
                </a:r>
              </a:p>
              <a:p>
                <a:pPr marL="0" lvl="0" indent="0" algn="l" defTabSz="466725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</a:pPr>
                <a:r>
                  <a:rPr lang="fr-FR" sz="800" b="1" kern="1200" dirty="0"/>
                  <a:t>Taux chômage 4ème trim. 2021</a:t>
                </a:r>
              </a:p>
              <a:p>
                <a:pPr marL="0" lvl="0" indent="0" algn="l" defTabSz="466725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</a:pPr>
                <a:endParaRPr lang="fr-FR" sz="1050" b="1" kern="1200" dirty="0"/>
              </a:p>
            </p:txBody>
          </p:sp>
        </p:grpSp>
      </p:grp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2CC7DDE6-86E5-CC1F-44D2-1A19CA3EEF20}"/>
              </a:ext>
            </a:extLst>
          </p:cNvPr>
          <p:cNvGrpSpPr/>
          <p:nvPr/>
        </p:nvGrpSpPr>
        <p:grpSpPr>
          <a:xfrm>
            <a:off x="891125" y="3503451"/>
            <a:ext cx="1980000" cy="1458537"/>
            <a:chOff x="891125" y="3493926"/>
            <a:chExt cx="1980000" cy="1458537"/>
          </a:xfrm>
        </p:grpSpPr>
        <p:sp>
          <p:nvSpPr>
            <p:cNvPr id="18" name="Rectangle : coins arrondis 17" descr="Badge 4 avec un remplissage uni">
              <a:extLst>
                <a:ext uri="{FF2B5EF4-FFF2-40B4-BE49-F238E27FC236}">
                  <a16:creationId xmlns:a16="http://schemas.microsoft.com/office/drawing/2014/main" id="{2B8D650F-67FC-CA91-76B5-714068BD23F5}"/>
                </a:ext>
              </a:extLst>
            </p:cNvPr>
            <p:cNvSpPr/>
            <p:nvPr/>
          </p:nvSpPr>
          <p:spPr>
            <a:xfrm>
              <a:off x="1511631" y="3493926"/>
              <a:ext cx="936852" cy="936852"/>
            </a:xfrm>
            <a:prstGeom prst="roundRect">
              <a:avLst>
                <a:gd name="adj" fmla="val 10000"/>
              </a:avLst>
            </a:prstGeom>
            <a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3">
                <a:tint val="50000"/>
                <a:hueOff val="1955669"/>
                <a:satOff val="100000"/>
                <a:lumOff val="10532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19" name="Groupe 18">
              <a:extLst>
                <a:ext uri="{FF2B5EF4-FFF2-40B4-BE49-F238E27FC236}">
                  <a16:creationId xmlns:a16="http://schemas.microsoft.com/office/drawing/2014/main" id="{44A8CEE8-B82F-14CE-0950-953586F6783B}"/>
                </a:ext>
              </a:extLst>
            </p:cNvPr>
            <p:cNvGrpSpPr/>
            <p:nvPr/>
          </p:nvGrpSpPr>
          <p:grpSpPr>
            <a:xfrm>
              <a:off x="891125" y="4148636"/>
              <a:ext cx="1980000" cy="803827"/>
              <a:chOff x="8193644" y="2789320"/>
              <a:chExt cx="2429948" cy="803827"/>
            </a:xfrm>
          </p:grpSpPr>
          <p:sp>
            <p:nvSpPr>
              <p:cNvPr id="24" name="Rectangle : coins arrondis 23">
                <a:extLst>
                  <a:ext uri="{FF2B5EF4-FFF2-40B4-BE49-F238E27FC236}">
                    <a16:creationId xmlns:a16="http://schemas.microsoft.com/office/drawing/2014/main" id="{AC7DFB5E-591B-CA06-DE6C-E15CD87DEAE4}"/>
                  </a:ext>
                </a:extLst>
              </p:cNvPr>
              <p:cNvSpPr/>
              <p:nvPr/>
            </p:nvSpPr>
            <p:spPr>
              <a:xfrm>
                <a:off x="8193644" y="2789320"/>
                <a:ext cx="2429948" cy="803827"/>
              </a:xfrm>
              <a:prstGeom prst="roundRect">
                <a:avLst>
                  <a:gd name="adj" fmla="val 10000"/>
                </a:avLst>
              </a:prstGeom>
              <a:solidFill>
                <a:srgbClr val="BD0C32"/>
              </a:solidFill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3">
                  <a:hueOff val="2710599"/>
                  <a:satOff val="100000"/>
                  <a:lumOff val="-14706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25" name="Rectangle : coins arrondis 14">
                <a:extLst>
                  <a:ext uri="{FF2B5EF4-FFF2-40B4-BE49-F238E27FC236}">
                    <a16:creationId xmlns:a16="http://schemas.microsoft.com/office/drawing/2014/main" id="{C4CCB0B5-E5FC-FD33-6D19-660A38D8429E}"/>
                  </a:ext>
                </a:extLst>
              </p:cNvPr>
              <p:cNvSpPr txBox="1"/>
              <p:nvPr/>
            </p:nvSpPr>
            <p:spPr>
              <a:xfrm>
                <a:off x="8217187" y="2812863"/>
                <a:ext cx="2382862" cy="756741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41910" tIns="41910" rIns="41910" bIns="41910" numCol="1" spcCol="1270" anchor="t" anchorCtr="0">
                <a:noAutofit/>
              </a:bodyPr>
              <a:lstStyle/>
              <a:p>
                <a:pPr marL="0" lvl="0" indent="0" algn="l" defTabSz="466725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</a:pPr>
                <a:r>
                  <a:rPr lang="fr-FR" sz="1050" b="1" kern="1200" dirty="0"/>
                  <a:t>Indice concentration emploi</a:t>
                </a:r>
              </a:p>
              <a:p>
                <a:pPr marL="0" lvl="0" indent="0" algn="l" defTabSz="466725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</a:pPr>
                <a:r>
                  <a:rPr lang="fr-FR" sz="800" b="1" kern="1200" dirty="0">
                    <a:solidFill>
                      <a:prstClr val="white"/>
                    </a:solidFill>
                    <a:highlight>
                      <a:srgbClr val="000000"/>
                    </a:highlight>
                    <a:latin typeface="Biome Light"/>
                    <a:ea typeface="+mn-ea"/>
                    <a:cs typeface="+mn-cs"/>
                  </a:rPr>
                  <a:t>Code commune INSEE</a:t>
                </a:r>
              </a:p>
              <a:p>
                <a:pPr marL="0" lvl="0" indent="0" algn="l" defTabSz="466725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</a:pPr>
                <a:r>
                  <a:rPr lang="fr-FR" sz="800" b="1" kern="1200" dirty="0">
                    <a:solidFill>
                      <a:prstClr val="white"/>
                    </a:solidFill>
                    <a:latin typeface="Biome Light"/>
                    <a:ea typeface="+mn-ea"/>
                    <a:cs typeface="+mn-cs"/>
                  </a:rPr>
                  <a:t>Nom commune</a:t>
                </a:r>
              </a:p>
              <a:p>
                <a:pPr marL="0" lvl="0" indent="0" algn="l" defTabSz="466725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</a:pPr>
                <a:r>
                  <a:rPr lang="fr-FR" sz="800" b="1" kern="1200" dirty="0">
                    <a:solidFill>
                      <a:prstClr val="white"/>
                    </a:solidFill>
                    <a:latin typeface="Biome Light"/>
                    <a:ea typeface="+mn-ea"/>
                    <a:cs typeface="+mn-cs"/>
                  </a:rPr>
                  <a:t>Indice concentration emploi 2018</a:t>
                </a:r>
              </a:p>
            </p:txBody>
          </p:sp>
        </p:grpSp>
      </p:grp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85CB90AF-F09F-38B6-0DAE-E07563D80F72}"/>
              </a:ext>
            </a:extLst>
          </p:cNvPr>
          <p:cNvCxnSpPr>
            <a:cxnSpLocks/>
          </p:cNvCxnSpPr>
          <p:nvPr/>
        </p:nvCxnSpPr>
        <p:spPr>
          <a:xfrm flipV="1">
            <a:off x="2069653" y="2588747"/>
            <a:ext cx="2323808" cy="14268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Parenthèse ouvrante 32">
            <a:extLst>
              <a:ext uri="{FF2B5EF4-FFF2-40B4-BE49-F238E27FC236}">
                <a16:creationId xmlns:a16="http://schemas.microsoft.com/office/drawing/2014/main" id="{A858123E-2024-008C-5587-3EA6374533C3}"/>
              </a:ext>
            </a:extLst>
          </p:cNvPr>
          <p:cNvSpPr/>
          <p:nvPr/>
        </p:nvSpPr>
        <p:spPr>
          <a:xfrm>
            <a:off x="4230906" y="2836474"/>
            <a:ext cx="144000" cy="1656000"/>
          </a:xfrm>
          <a:prstGeom prst="leftBracket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9" name="ZoneTexte 38">
            <a:extLst>
              <a:ext uri="{FF2B5EF4-FFF2-40B4-BE49-F238E27FC236}">
                <a16:creationId xmlns:a16="http://schemas.microsoft.com/office/drawing/2014/main" id="{24922555-405D-3D5C-2103-4CD7F382B578}"/>
              </a:ext>
            </a:extLst>
          </p:cNvPr>
          <p:cNvSpPr txBox="1"/>
          <p:nvPr/>
        </p:nvSpPr>
        <p:spPr>
          <a:xfrm>
            <a:off x="7825311" y="2798091"/>
            <a:ext cx="2611406" cy="15010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 anchor="t" anchorCtr="0">
            <a:noAutofit/>
          </a:bodyPr>
          <a:lstStyle/>
          <a:p>
            <a:pPr marL="361950" lvl="1" indent="-200025"/>
            <a:endParaRPr lang="fr-FR" sz="1050" b="1" dirty="0"/>
          </a:p>
          <a:p>
            <a:pPr marL="361950" lvl="1" indent="-200025"/>
            <a:endParaRPr lang="fr-FR" sz="1050" b="1" dirty="0"/>
          </a:p>
          <a:p>
            <a:pPr marL="361950" lvl="1" indent="-200025"/>
            <a:r>
              <a:rPr lang="fr-FR" sz="1050" b="1" dirty="0"/>
              <a:t>JDD « endogène </a:t>
            </a:r>
            <a:r>
              <a:rPr lang="fr-FR" sz="1050" dirty="0"/>
              <a:t>»</a:t>
            </a:r>
          </a:p>
          <a:p>
            <a:pPr marL="361950" lvl="1" indent="-200025">
              <a:buFont typeface="Arial" panose="020B0604020202020204" pitchFamily="34" charset="0"/>
              <a:buChar char="•"/>
            </a:pPr>
            <a:r>
              <a:rPr lang="fr-FR" sz="1000" dirty="0">
                <a:highlight>
                  <a:srgbClr val="000000"/>
                </a:highlight>
              </a:rPr>
              <a:t> </a:t>
            </a:r>
            <a:r>
              <a:rPr lang="fr-FR" sz="1000" b="1" dirty="0">
                <a:solidFill>
                  <a:schemeClr val="bg1"/>
                </a:solidFill>
                <a:highlight>
                  <a:srgbClr val="000000"/>
                </a:highlight>
              </a:rPr>
              <a:t>Code postal </a:t>
            </a:r>
          </a:p>
          <a:p>
            <a:pPr marL="361950" lvl="1" indent="-200025">
              <a:buFont typeface="Arial" panose="020B0604020202020204" pitchFamily="34" charset="0"/>
              <a:buChar char="•"/>
            </a:pPr>
            <a:r>
              <a:rPr lang="fr-FR" sz="1000" dirty="0"/>
              <a:t>Age</a:t>
            </a:r>
          </a:p>
          <a:p>
            <a:pPr marL="361950" lvl="1" indent="-200025">
              <a:buFont typeface="Arial" panose="020B0604020202020204" pitchFamily="34" charset="0"/>
              <a:buChar char="•"/>
            </a:pPr>
            <a:r>
              <a:rPr lang="fr-FR" sz="1000" dirty="0"/>
              <a:t>CSP</a:t>
            </a:r>
          </a:p>
          <a:p>
            <a:pPr marL="361950" lvl="1" indent="-200025">
              <a:buFont typeface="Arial" panose="020B0604020202020204" pitchFamily="34" charset="0"/>
              <a:buChar char="•"/>
            </a:pPr>
            <a:r>
              <a:rPr lang="fr-FR" sz="1000" dirty="0"/>
              <a:t>Taille de l’employeur</a:t>
            </a:r>
          </a:p>
          <a:p>
            <a:pPr marL="361950" lvl="1" indent="-200025">
              <a:buFont typeface="Arial" panose="020B0604020202020204" pitchFamily="34" charset="0"/>
              <a:buChar char="•"/>
            </a:pPr>
            <a:endParaRPr lang="fr-FR" sz="1000" dirty="0"/>
          </a:p>
        </p:txBody>
      </p:sp>
      <p:sp>
        <p:nvSpPr>
          <p:cNvPr id="40" name="Triangle isocèle 39">
            <a:extLst>
              <a:ext uri="{FF2B5EF4-FFF2-40B4-BE49-F238E27FC236}">
                <a16:creationId xmlns:a16="http://schemas.microsoft.com/office/drawing/2014/main" id="{659FD556-2C2D-6862-4E13-06F4DB25BBC3}"/>
              </a:ext>
            </a:extLst>
          </p:cNvPr>
          <p:cNvSpPr/>
          <p:nvPr/>
        </p:nvSpPr>
        <p:spPr>
          <a:xfrm rot="5400000">
            <a:off x="6648063" y="3135696"/>
            <a:ext cx="912036" cy="972007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294004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ZoneTexte 37">
            <a:extLst>
              <a:ext uri="{FF2B5EF4-FFF2-40B4-BE49-F238E27FC236}">
                <a16:creationId xmlns:a16="http://schemas.microsoft.com/office/drawing/2014/main" id="{D46D84C6-878A-37A1-5D8B-2D0126A683DB}"/>
              </a:ext>
            </a:extLst>
          </p:cNvPr>
          <p:cNvSpPr txBox="1"/>
          <p:nvPr/>
        </p:nvSpPr>
        <p:spPr>
          <a:xfrm>
            <a:off x="3774981" y="3427419"/>
            <a:ext cx="2611406" cy="1354131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lIns="36000" tIns="36000" rIns="36000" bIns="36000" rtlCol="0" anchor="t" anchorCtr="0">
            <a:noAutofit/>
          </a:bodyPr>
          <a:lstStyle/>
          <a:p>
            <a:pPr marL="361950" lvl="1" indent="-200025"/>
            <a:endParaRPr lang="fr-FR" sz="1050" b="1" dirty="0"/>
          </a:p>
          <a:p>
            <a:pPr marL="361950" lvl="1" indent="-200025"/>
            <a:r>
              <a:rPr lang="fr-FR" sz="1200" b="1" dirty="0">
                <a:solidFill>
                  <a:schemeClr val="bg1"/>
                </a:solidFill>
                <a:highlight>
                  <a:srgbClr val="808080"/>
                </a:highlight>
              </a:rPr>
              <a:t>JDD « exogène » : par commune</a:t>
            </a:r>
          </a:p>
          <a:p>
            <a:pPr marL="361950" lvl="1" indent="-200025"/>
            <a:endParaRPr lang="fr-FR" sz="1050" dirty="0"/>
          </a:p>
          <a:p>
            <a:pPr marL="361950" lvl="1" indent="-200025">
              <a:buFont typeface="Arial" panose="020B0604020202020204" pitchFamily="34" charset="0"/>
              <a:buChar char="•"/>
            </a:pPr>
            <a:r>
              <a:rPr lang="fr-FR" sz="1000" b="1" dirty="0">
                <a:highlight>
                  <a:srgbClr val="000000"/>
                </a:highlight>
              </a:rPr>
              <a:t> </a:t>
            </a:r>
            <a:r>
              <a:rPr lang="fr-FR" sz="1000" b="1" dirty="0">
                <a:solidFill>
                  <a:schemeClr val="bg1"/>
                </a:solidFill>
                <a:highlight>
                  <a:srgbClr val="000000"/>
                </a:highlight>
              </a:rPr>
              <a:t>Code postal </a:t>
            </a:r>
          </a:p>
          <a:p>
            <a:pPr marL="361950" lvl="1" indent="-200025">
              <a:buFont typeface="Arial" panose="020B0604020202020204" pitchFamily="34" charset="0"/>
              <a:buChar char="•"/>
            </a:pPr>
            <a:r>
              <a:rPr lang="fr-FR" sz="1000" dirty="0"/>
              <a:t>Taux chômage 4ème trim. 2021</a:t>
            </a:r>
          </a:p>
          <a:p>
            <a:pPr marL="361950" lvl="1" indent="-200025">
              <a:buFont typeface="Arial" panose="020B0604020202020204" pitchFamily="34" charset="0"/>
              <a:buChar char="•"/>
            </a:pPr>
            <a:r>
              <a:rPr lang="fr-FR" sz="1000" dirty="0"/>
              <a:t>Indice concentration emploi 2018</a:t>
            </a:r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DC626848-01D5-AD74-7153-B94D08F9054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rtl="0"/>
            <a:fld id="{382B1925-DD99-4E01-A88B-34C20B9DCAEE}" type="datetime1">
              <a:rPr lang="fr-FR" noProof="0" smtClean="0">
                <a:solidFill>
                  <a:schemeClr val="bg1"/>
                </a:solidFill>
              </a:rPr>
              <a:t>19/06/2022</a:t>
            </a:fld>
            <a:endParaRPr lang="fr-FR" noProof="0" dirty="0">
              <a:solidFill>
                <a:schemeClr val="bg1"/>
              </a:solidFill>
            </a:endParaRP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050AE0E6-4CE5-21E1-946D-2719A6B4AC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294A09A9-5501-47C1-A89A-A340965A2BE2}" type="slidenum">
              <a:rPr lang="fr-FR" noProof="0" smtClean="0">
                <a:solidFill>
                  <a:schemeClr val="bg1"/>
                </a:solidFill>
              </a:rPr>
              <a:pPr rtl="0"/>
              <a:t>31</a:t>
            </a:fld>
            <a:endParaRPr lang="fr-FR" noProof="0" dirty="0">
              <a:solidFill>
                <a:schemeClr val="bg1"/>
              </a:solidFill>
            </a:endParaRPr>
          </a:p>
        </p:txBody>
      </p:sp>
      <p:sp>
        <p:nvSpPr>
          <p:cNvPr id="8" name="Titre 7">
            <a:extLst>
              <a:ext uri="{FF2B5EF4-FFF2-40B4-BE49-F238E27FC236}">
                <a16:creationId xmlns:a16="http://schemas.microsoft.com/office/drawing/2014/main" id="{320133AA-2C20-C40D-80E0-6346F2D6D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Constitution de la BDD</a:t>
            </a:r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3CE04437-F025-17D8-297D-B55B6016883E}"/>
              </a:ext>
            </a:extLst>
          </p:cNvPr>
          <p:cNvGrpSpPr/>
          <p:nvPr/>
        </p:nvGrpSpPr>
        <p:grpSpPr>
          <a:xfrm>
            <a:off x="837004" y="1672706"/>
            <a:ext cx="2251248" cy="1108031"/>
            <a:chOff x="895534" y="2013134"/>
            <a:chExt cx="2251248" cy="1108031"/>
          </a:xfrm>
        </p:grpSpPr>
        <p:sp>
          <p:nvSpPr>
            <p:cNvPr id="12" name="Rectangle : coins arrondis 11" descr="Badge 1 avec un remplissage uni">
              <a:extLst>
                <a:ext uri="{FF2B5EF4-FFF2-40B4-BE49-F238E27FC236}">
                  <a16:creationId xmlns:a16="http://schemas.microsoft.com/office/drawing/2014/main" id="{301EB093-44BE-46FA-9DC2-72A7A25292D2}"/>
                </a:ext>
              </a:extLst>
            </p:cNvPr>
            <p:cNvSpPr/>
            <p:nvPr/>
          </p:nvSpPr>
          <p:spPr>
            <a:xfrm>
              <a:off x="2709733" y="2013134"/>
              <a:ext cx="437049" cy="437049"/>
            </a:xfrm>
            <a:prstGeom prst="roundRect">
              <a:avLst>
                <a:gd name="adj" fmla="val 10000"/>
              </a:avLst>
            </a:prstGeom>
            <a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3">
                <a:tint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13" name="Groupe 12">
              <a:extLst>
                <a:ext uri="{FF2B5EF4-FFF2-40B4-BE49-F238E27FC236}">
                  <a16:creationId xmlns:a16="http://schemas.microsoft.com/office/drawing/2014/main" id="{6A1F179B-0D14-2515-CFE4-870FF53CD72A}"/>
                </a:ext>
              </a:extLst>
            </p:cNvPr>
            <p:cNvGrpSpPr/>
            <p:nvPr/>
          </p:nvGrpSpPr>
          <p:grpSpPr>
            <a:xfrm>
              <a:off x="895534" y="2317338"/>
              <a:ext cx="1980000" cy="803827"/>
              <a:chOff x="3587" y="2790528"/>
              <a:chExt cx="2429948" cy="803827"/>
            </a:xfrm>
          </p:grpSpPr>
          <p:sp>
            <p:nvSpPr>
              <p:cNvPr id="30" name="Rectangle : coins arrondis 29">
                <a:extLst>
                  <a:ext uri="{FF2B5EF4-FFF2-40B4-BE49-F238E27FC236}">
                    <a16:creationId xmlns:a16="http://schemas.microsoft.com/office/drawing/2014/main" id="{CDD5C02E-130B-3940-8C37-F1866E26015D}"/>
                  </a:ext>
                </a:extLst>
              </p:cNvPr>
              <p:cNvSpPr/>
              <p:nvPr/>
            </p:nvSpPr>
            <p:spPr>
              <a:xfrm>
                <a:off x="3587" y="2790528"/>
                <a:ext cx="2429948" cy="803827"/>
              </a:xfrm>
              <a:prstGeom prst="roundRect">
                <a:avLst>
                  <a:gd name="adj" fmla="val 10000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3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31" name="Rectangle : coins arrondis 5">
                <a:extLst>
                  <a:ext uri="{FF2B5EF4-FFF2-40B4-BE49-F238E27FC236}">
                    <a16:creationId xmlns:a16="http://schemas.microsoft.com/office/drawing/2014/main" id="{2ACF63FD-C5E4-BD31-536C-C452BDB76BAA}"/>
                  </a:ext>
                </a:extLst>
              </p:cNvPr>
              <p:cNvSpPr txBox="1"/>
              <p:nvPr/>
            </p:nvSpPr>
            <p:spPr>
              <a:xfrm>
                <a:off x="27130" y="2814071"/>
                <a:ext cx="2382862" cy="756741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41910" tIns="41910" rIns="41910" bIns="41910" numCol="1" spcCol="1270" anchor="t" anchorCtr="0">
                <a:noAutofit/>
              </a:bodyPr>
              <a:lstStyle/>
              <a:p>
                <a:pPr marL="0" lvl="0" indent="0" algn="l" defTabSz="466725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</a:pPr>
                <a:r>
                  <a:rPr lang="fr-FR" sz="1050" b="1" kern="1200" dirty="0"/>
                  <a:t>JDD La Poste</a:t>
                </a:r>
              </a:p>
              <a:p>
                <a:pPr marL="0" lvl="0" indent="0" algn="l" defTabSz="466725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</a:pPr>
                <a:r>
                  <a:rPr lang="fr-FR" sz="800" b="1" kern="1200" dirty="0"/>
                  <a:t>Code Postal</a:t>
                </a:r>
              </a:p>
              <a:p>
                <a:pPr marL="0" lvl="0" indent="0" algn="l" defTabSz="466725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</a:pPr>
                <a:r>
                  <a:rPr lang="fr-FR" sz="800" b="1" kern="1200" dirty="0">
                    <a:highlight>
                      <a:srgbClr val="000000"/>
                    </a:highlight>
                  </a:rPr>
                  <a:t>Code commune INSEE</a:t>
                </a:r>
              </a:p>
              <a:p>
                <a:pPr marL="0" lvl="0" indent="0" algn="l" defTabSz="466725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</a:pPr>
                <a:r>
                  <a:rPr lang="fr-FR" sz="800" b="1" kern="1200" dirty="0"/>
                  <a:t>Nom commune</a:t>
                </a:r>
              </a:p>
            </p:txBody>
          </p:sp>
        </p:grpSp>
      </p:grpSp>
      <p:grpSp>
        <p:nvGrpSpPr>
          <p:cNvPr id="5" name="Groupe 4">
            <a:extLst>
              <a:ext uri="{FF2B5EF4-FFF2-40B4-BE49-F238E27FC236}">
                <a16:creationId xmlns:a16="http://schemas.microsoft.com/office/drawing/2014/main" id="{1DF2F7AA-D5CE-BE6B-F70B-DC005223B33A}"/>
              </a:ext>
            </a:extLst>
          </p:cNvPr>
          <p:cNvGrpSpPr/>
          <p:nvPr/>
        </p:nvGrpSpPr>
        <p:grpSpPr>
          <a:xfrm>
            <a:off x="3076301" y="1644035"/>
            <a:ext cx="2242954" cy="1119797"/>
            <a:chOff x="4338910" y="2001368"/>
            <a:chExt cx="2242954" cy="1119797"/>
          </a:xfrm>
        </p:grpSpPr>
        <p:sp>
          <p:nvSpPr>
            <p:cNvPr id="14" name="Rectangle : coins arrondis 13" descr="Badge avec un remplissage uni">
              <a:extLst>
                <a:ext uri="{FF2B5EF4-FFF2-40B4-BE49-F238E27FC236}">
                  <a16:creationId xmlns:a16="http://schemas.microsoft.com/office/drawing/2014/main" id="{73A62D2B-181C-3DE0-A49F-88F8B81FC008}"/>
                </a:ext>
              </a:extLst>
            </p:cNvPr>
            <p:cNvSpPr/>
            <p:nvPr/>
          </p:nvSpPr>
          <p:spPr>
            <a:xfrm>
              <a:off x="6144815" y="2001368"/>
              <a:ext cx="437049" cy="437049"/>
            </a:xfrm>
            <a:prstGeom prst="roundRect">
              <a:avLst>
                <a:gd name="adj" fmla="val 10000"/>
              </a:avLst>
            </a:prstGeom>
            <a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3">
                <a:tint val="50000"/>
                <a:hueOff val="651890"/>
                <a:satOff val="33333"/>
                <a:lumOff val="3511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15" name="Groupe 14">
              <a:extLst>
                <a:ext uri="{FF2B5EF4-FFF2-40B4-BE49-F238E27FC236}">
                  <a16:creationId xmlns:a16="http://schemas.microsoft.com/office/drawing/2014/main" id="{0F36AE60-83EF-21F7-BDF4-91D2A515BB76}"/>
                </a:ext>
              </a:extLst>
            </p:cNvPr>
            <p:cNvGrpSpPr/>
            <p:nvPr/>
          </p:nvGrpSpPr>
          <p:grpSpPr>
            <a:xfrm>
              <a:off x="4338910" y="2317338"/>
              <a:ext cx="1980000" cy="803827"/>
              <a:chOff x="2733606" y="2790528"/>
              <a:chExt cx="2429948" cy="803827"/>
            </a:xfrm>
          </p:grpSpPr>
          <p:sp>
            <p:nvSpPr>
              <p:cNvPr id="28" name="Rectangle : coins arrondis 27">
                <a:extLst>
                  <a:ext uri="{FF2B5EF4-FFF2-40B4-BE49-F238E27FC236}">
                    <a16:creationId xmlns:a16="http://schemas.microsoft.com/office/drawing/2014/main" id="{5962F651-EC2C-479D-3E93-A421BA655C87}"/>
                  </a:ext>
                </a:extLst>
              </p:cNvPr>
              <p:cNvSpPr/>
              <p:nvPr/>
            </p:nvSpPr>
            <p:spPr>
              <a:xfrm>
                <a:off x="2733606" y="2790528"/>
                <a:ext cx="2429948" cy="803827"/>
              </a:xfrm>
              <a:prstGeom prst="roundRect">
                <a:avLst>
                  <a:gd name="adj" fmla="val 10000"/>
                </a:avLst>
              </a:prstGeom>
              <a:solidFill>
                <a:schemeClr val="bg1">
                  <a:lumMod val="50000"/>
                </a:schemeClr>
              </a:solidFill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3">
                  <a:hueOff val="903533"/>
                  <a:satOff val="33333"/>
                  <a:lumOff val="-4902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29" name="Rectangle : coins arrondis 8">
                <a:extLst>
                  <a:ext uri="{FF2B5EF4-FFF2-40B4-BE49-F238E27FC236}">
                    <a16:creationId xmlns:a16="http://schemas.microsoft.com/office/drawing/2014/main" id="{C1B665EB-A0B7-92BD-179C-DEC9AECAB1A5}"/>
                  </a:ext>
                </a:extLst>
              </p:cNvPr>
              <p:cNvSpPr txBox="1"/>
              <p:nvPr/>
            </p:nvSpPr>
            <p:spPr>
              <a:xfrm>
                <a:off x="2757149" y="2814071"/>
                <a:ext cx="2382862" cy="756741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41910" tIns="41910" rIns="41910" bIns="41910" numCol="1" spcCol="1270" anchor="t" anchorCtr="0">
                <a:noAutofit/>
              </a:bodyPr>
              <a:lstStyle/>
              <a:p>
                <a:pPr marL="0" lvl="0" indent="0" algn="l" defTabSz="466725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</a:pPr>
                <a:r>
                  <a:rPr lang="fr-FR" sz="1050" b="1" kern="1200" dirty="0"/>
                  <a:t>JDD INSEE Zone d’Emploi </a:t>
                </a:r>
              </a:p>
              <a:p>
                <a:pPr marL="0" lvl="0" indent="0" algn="l" defTabSz="466725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</a:pPr>
                <a:r>
                  <a:rPr lang="fr-FR" sz="800" b="1" kern="1200" dirty="0">
                    <a:solidFill>
                      <a:prstClr val="white"/>
                    </a:solidFill>
                    <a:highlight>
                      <a:srgbClr val="000000"/>
                    </a:highlight>
                    <a:latin typeface="Biome Light"/>
                    <a:ea typeface="+mn-ea"/>
                    <a:cs typeface="+mn-cs"/>
                  </a:rPr>
                  <a:t>Code commune INSEE</a:t>
                </a:r>
              </a:p>
              <a:p>
                <a:pPr marL="0" lvl="0" indent="0" algn="l" defTabSz="466725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</a:pPr>
                <a:r>
                  <a:rPr lang="fr-FR" sz="800" b="1" kern="1200" dirty="0">
                    <a:solidFill>
                      <a:prstClr val="white"/>
                    </a:solidFill>
                    <a:latin typeface="Biome Light"/>
                    <a:ea typeface="+mn-ea"/>
                    <a:cs typeface="+mn-cs"/>
                  </a:rPr>
                  <a:t>Nom commune</a:t>
                </a:r>
              </a:p>
              <a:p>
                <a:pPr marL="0" lvl="0" indent="0" algn="l" defTabSz="466725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</a:pPr>
                <a:r>
                  <a:rPr lang="fr-FR" sz="800" b="1" kern="1200" dirty="0">
                    <a:solidFill>
                      <a:prstClr val="white"/>
                    </a:solidFill>
                    <a:highlight>
                      <a:srgbClr val="000000"/>
                    </a:highlight>
                    <a:latin typeface="Biome Light"/>
                    <a:ea typeface="+mn-ea"/>
                    <a:cs typeface="+mn-cs"/>
                  </a:rPr>
                  <a:t>Code ZE INSEE</a:t>
                </a:r>
              </a:p>
              <a:p>
                <a:pPr marL="0" lvl="0" indent="0" algn="l" defTabSz="466725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</a:pPr>
                <a:r>
                  <a:rPr lang="fr-FR" sz="800" b="1" kern="1200" dirty="0">
                    <a:solidFill>
                      <a:prstClr val="white"/>
                    </a:solidFill>
                    <a:latin typeface="Biome Light"/>
                    <a:ea typeface="+mn-ea"/>
                    <a:cs typeface="+mn-cs"/>
                  </a:rPr>
                  <a:t>Libellé ZE</a:t>
                </a:r>
              </a:p>
            </p:txBody>
          </p:sp>
        </p:grpSp>
      </p:grpSp>
      <p:grpSp>
        <p:nvGrpSpPr>
          <p:cNvPr id="7" name="Groupe 6">
            <a:extLst>
              <a:ext uri="{FF2B5EF4-FFF2-40B4-BE49-F238E27FC236}">
                <a16:creationId xmlns:a16="http://schemas.microsoft.com/office/drawing/2014/main" id="{F4D8B5DD-F13A-C148-19CF-10B3CA2963EF}"/>
              </a:ext>
            </a:extLst>
          </p:cNvPr>
          <p:cNvGrpSpPr/>
          <p:nvPr/>
        </p:nvGrpSpPr>
        <p:grpSpPr>
          <a:xfrm>
            <a:off x="5396387" y="1687580"/>
            <a:ext cx="2241125" cy="1093157"/>
            <a:chOff x="4536202" y="3837787"/>
            <a:chExt cx="2241125" cy="1093157"/>
          </a:xfrm>
        </p:grpSpPr>
        <p:sp>
          <p:nvSpPr>
            <p:cNvPr id="16" name="Rectangle : coins arrondis 15" descr="Badge 3 avec un remplissage uni">
              <a:extLst>
                <a:ext uri="{FF2B5EF4-FFF2-40B4-BE49-F238E27FC236}">
                  <a16:creationId xmlns:a16="http://schemas.microsoft.com/office/drawing/2014/main" id="{833D7CA4-81AF-2BE0-BAB5-A3F0EDB665DC}"/>
                </a:ext>
              </a:extLst>
            </p:cNvPr>
            <p:cNvSpPr/>
            <p:nvPr/>
          </p:nvSpPr>
          <p:spPr>
            <a:xfrm>
              <a:off x="6340278" y="3837787"/>
              <a:ext cx="437049" cy="437049"/>
            </a:xfrm>
            <a:prstGeom prst="roundRect">
              <a:avLst>
                <a:gd name="adj" fmla="val 10000"/>
              </a:avLst>
            </a:prstGeom>
            <a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3">
                <a:tint val="50000"/>
                <a:hueOff val="1303779"/>
                <a:satOff val="66667"/>
                <a:lumOff val="7021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17" name="Groupe 16">
              <a:extLst>
                <a:ext uri="{FF2B5EF4-FFF2-40B4-BE49-F238E27FC236}">
                  <a16:creationId xmlns:a16="http://schemas.microsoft.com/office/drawing/2014/main" id="{0B51220C-9574-F88D-F6A3-36175C193CAD}"/>
                </a:ext>
              </a:extLst>
            </p:cNvPr>
            <p:cNvGrpSpPr/>
            <p:nvPr/>
          </p:nvGrpSpPr>
          <p:grpSpPr>
            <a:xfrm>
              <a:off x="4536202" y="4127117"/>
              <a:ext cx="1980000" cy="803827"/>
              <a:chOff x="5463625" y="2789320"/>
              <a:chExt cx="2429948" cy="803827"/>
            </a:xfrm>
          </p:grpSpPr>
          <p:sp>
            <p:nvSpPr>
              <p:cNvPr id="26" name="Rectangle : coins arrondis 25">
                <a:extLst>
                  <a:ext uri="{FF2B5EF4-FFF2-40B4-BE49-F238E27FC236}">
                    <a16:creationId xmlns:a16="http://schemas.microsoft.com/office/drawing/2014/main" id="{E67586C7-5394-2C83-BF68-41E6318DF9EC}"/>
                  </a:ext>
                </a:extLst>
              </p:cNvPr>
              <p:cNvSpPr/>
              <p:nvPr/>
            </p:nvSpPr>
            <p:spPr>
              <a:xfrm>
                <a:off x="5463625" y="2789320"/>
                <a:ext cx="2429948" cy="803827"/>
              </a:xfrm>
              <a:prstGeom prst="roundRect">
                <a:avLst>
                  <a:gd name="adj" fmla="val 10000"/>
                </a:avLst>
              </a:prstGeom>
              <a:solidFill>
                <a:schemeClr val="bg1">
                  <a:lumMod val="50000"/>
                </a:schemeClr>
              </a:solidFill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3">
                  <a:hueOff val="1807066"/>
                  <a:satOff val="66667"/>
                  <a:lumOff val="-9804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27" name="Rectangle : coins arrondis 11">
                <a:extLst>
                  <a:ext uri="{FF2B5EF4-FFF2-40B4-BE49-F238E27FC236}">
                    <a16:creationId xmlns:a16="http://schemas.microsoft.com/office/drawing/2014/main" id="{6F573B48-7FCE-3548-FA9B-0B6902E92CD6}"/>
                  </a:ext>
                </a:extLst>
              </p:cNvPr>
              <p:cNvSpPr txBox="1"/>
              <p:nvPr/>
            </p:nvSpPr>
            <p:spPr>
              <a:xfrm>
                <a:off x="5487168" y="2812863"/>
                <a:ext cx="2382862" cy="756741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41910" tIns="41910" rIns="41910" bIns="41910" numCol="1" spcCol="1270" anchor="t" anchorCtr="0">
                <a:noAutofit/>
              </a:bodyPr>
              <a:lstStyle/>
              <a:p>
                <a:pPr marL="0" lvl="0" indent="0" algn="l" defTabSz="466725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</a:pPr>
                <a:r>
                  <a:rPr lang="fr-FR" sz="1050" b="1" kern="1200" dirty="0"/>
                  <a:t>Taux de chômage INSEE ZE</a:t>
                </a:r>
              </a:p>
              <a:p>
                <a:pPr marL="0" lvl="0" indent="0" algn="l" defTabSz="466725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</a:pPr>
                <a:r>
                  <a:rPr lang="fr-FR" sz="800" b="1" kern="1200" dirty="0">
                    <a:solidFill>
                      <a:prstClr val="white"/>
                    </a:solidFill>
                    <a:highlight>
                      <a:srgbClr val="000000"/>
                    </a:highlight>
                    <a:latin typeface="Biome Light"/>
                    <a:ea typeface="+mn-ea"/>
                    <a:cs typeface="+mn-cs"/>
                  </a:rPr>
                  <a:t>Code ZE INSEE</a:t>
                </a:r>
              </a:p>
              <a:p>
                <a:pPr marL="0" lvl="0" indent="0" algn="l" defTabSz="466725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</a:pPr>
                <a:r>
                  <a:rPr lang="fr-FR" sz="800" b="1" kern="1200" dirty="0">
                    <a:solidFill>
                      <a:prstClr val="white"/>
                    </a:solidFill>
                    <a:latin typeface="Biome Light"/>
                    <a:ea typeface="+mn-ea"/>
                    <a:cs typeface="+mn-cs"/>
                  </a:rPr>
                  <a:t>Libellé ZE</a:t>
                </a:r>
              </a:p>
              <a:p>
                <a:pPr marL="0" lvl="0" indent="0" algn="l" defTabSz="466725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</a:pPr>
                <a:r>
                  <a:rPr lang="fr-FR" sz="800" b="1" kern="1200" dirty="0"/>
                  <a:t>Taux chômage 4ème trim. 2021</a:t>
                </a:r>
              </a:p>
              <a:p>
                <a:pPr marL="0" lvl="0" indent="0" algn="l" defTabSz="466725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</a:pPr>
                <a:endParaRPr lang="fr-FR" sz="1050" b="1" kern="1200" dirty="0"/>
              </a:p>
            </p:txBody>
          </p:sp>
        </p:grpSp>
      </p:grp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2CC7DDE6-86E5-CC1F-44D2-1A19CA3EEF20}"/>
              </a:ext>
            </a:extLst>
          </p:cNvPr>
          <p:cNvGrpSpPr/>
          <p:nvPr/>
        </p:nvGrpSpPr>
        <p:grpSpPr>
          <a:xfrm>
            <a:off x="7716474" y="1732626"/>
            <a:ext cx="2262650" cy="1031206"/>
            <a:chOff x="891126" y="3921257"/>
            <a:chExt cx="2262650" cy="1031206"/>
          </a:xfrm>
        </p:grpSpPr>
        <p:sp>
          <p:nvSpPr>
            <p:cNvPr id="18" name="Rectangle : coins arrondis 17" descr="Badge 4 avec un remplissage uni">
              <a:extLst>
                <a:ext uri="{FF2B5EF4-FFF2-40B4-BE49-F238E27FC236}">
                  <a16:creationId xmlns:a16="http://schemas.microsoft.com/office/drawing/2014/main" id="{2B8D650F-67FC-CA91-76B5-714068BD23F5}"/>
                </a:ext>
              </a:extLst>
            </p:cNvPr>
            <p:cNvSpPr/>
            <p:nvPr/>
          </p:nvSpPr>
          <p:spPr>
            <a:xfrm>
              <a:off x="2716727" y="3921257"/>
              <a:ext cx="437049" cy="437049"/>
            </a:xfrm>
            <a:prstGeom prst="roundRect">
              <a:avLst>
                <a:gd name="adj" fmla="val 10000"/>
              </a:avLst>
            </a:prstGeom>
            <a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3">
                <a:tint val="50000"/>
                <a:hueOff val="1955669"/>
                <a:satOff val="100000"/>
                <a:lumOff val="10532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19" name="Groupe 18">
              <a:extLst>
                <a:ext uri="{FF2B5EF4-FFF2-40B4-BE49-F238E27FC236}">
                  <a16:creationId xmlns:a16="http://schemas.microsoft.com/office/drawing/2014/main" id="{44A8CEE8-B82F-14CE-0950-953586F6783B}"/>
                </a:ext>
              </a:extLst>
            </p:cNvPr>
            <p:cNvGrpSpPr/>
            <p:nvPr/>
          </p:nvGrpSpPr>
          <p:grpSpPr>
            <a:xfrm>
              <a:off x="891126" y="4148636"/>
              <a:ext cx="1988614" cy="803827"/>
              <a:chOff x="8193644" y="2789320"/>
              <a:chExt cx="2440519" cy="803827"/>
            </a:xfrm>
          </p:grpSpPr>
          <p:sp>
            <p:nvSpPr>
              <p:cNvPr id="24" name="Rectangle : coins arrondis 23">
                <a:extLst>
                  <a:ext uri="{FF2B5EF4-FFF2-40B4-BE49-F238E27FC236}">
                    <a16:creationId xmlns:a16="http://schemas.microsoft.com/office/drawing/2014/main" id="{AC7DFB5E-591B-CA06-DE6C-E15CD87DEAE4}"/>
                  </a:ext>
                </a:extLst>
              </p:cNvPr>
              <p:cNvSpPr/>
              <p:nvPr/>
            </p:nvSpPr>
            <p:spPr>
              <a:xfrm>
                <a:off x="8193644" y="2789320"/>
                <a:ext cx="2429948" cy="803827"/>
              </a:xfrm>
              <a:prstGeom prst="roundRect">
                <a:avLst>
                  <a:gd name="adj" fmla="val 10000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3">
                  <a:hueOff val="2710599"/>
                  <a:satOff val="100000"/>
                  <a:lumOff val="-14706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25" name="Rectangle : coins arrondis 14">
                <a:extLst>
                  <a:ext uri="{FF2B5EF4-FFF2-40B4-BE49-F238E27FC236}">
                    <a16:creationId xmlns:a16="http://schemas.microsoft.com/office/drawing/2014/main" id="{C4CCB0B5-E5FC-FD33-6D19-660A38D8429E}"/>
                  </a:ext>
                </a:extLst>
              </p:cNvPr>
              <p:cNvSpPr txBox="1"/>
              <p:nvPr/>
            </p:nvSpPr>
            <p:spPr>
              <a:xfrm>
                <a:off x="8251301" y="2836406"/>
                <a:ext cx="2382862" cy="756741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41910" tIns="41910" rIns="41910" bIns="41910" numCol="1" spcCol="1270" anchor="t" anchorCtr="0">
                <a:noAutofit/>
              </a:bodyPr>
              <a:lstStyle/>
              <a:p>
                <a:pPr marL="0" lvl="0" indent="0" algn="l" defTabSz="466725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</a:pPr>
                <a:r>
                  <a:rPr lang="fr-FR" sz="1050" b="1" kern="1200" dirty="0"/>
                  <a:t>Indice concentration emploi</a:t>
                </a:r>
              </a:p>
              <a:p>
                <a:pPr marL="0" lvl="0" indent="0" algn="l" defTabSz="466725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</a:pPr>
                <a:r>
                  <a:rPr lang="fr-FR" sz="800" b="1" kern="1200" dirty="0">
                    <a:solidFill>
                      <a:prstClr val="white"/>
                    </a:solidFill>
                    <a:highlight>
                      <a:srgbClr val="000000"/>
                    </a:highlight>
                    <a:latin typeface="Biome Light"/>
                    <a:ea typeface="+mn-ea"/>
                    <a:cs typeface="+mn-cs"/>
                  </a:rPr>
                  <a:t>Code commune INSEE</a:t>
                </a:r>
              </a:p>
              <a:p>
                <a:pPr marL="0" lvl="0" indent="0" algn="l" defTabSz="466725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</a:pPr>
                <a:r>
                  <a:rPr lang="fr-FR" sz="800" b="1" kern="1200" dirty="0">
                    <a:solidFill>
                      <a:prstClr val="white"/>
                    </a:solidFill>
                    <a:latin typeface="Biome Light"/>
                    <a:ea typeface="+mn-ea"/>
                    <a:cs typeface="+mn-cs"/>
                  </a:rPr>
                  <a:t>Nom commune</a:t>
                </a:r>
              </a:p>
              <a:p>
                <a:pPr marL="0" lvl="0" indent="0" algn="l" defTabSz="466725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</a:pPr>
                <a:r>
                  <a:rPr lang="fr-FR" sz="800" b="1" kern="1200" dirty="0">
                    <a:solidFill>
                      <a:prstClr val="white"/>
                    </a:solidFill>
                    <a:latin typeface="Biome Light"/>
                    <a:ea typeface="+mn-ea"/>
                    <a:cs typeface="+mn-cs"/>
                  </a:rPr>
                  <a:t>Indice concentration emploi 2018</a:t>
                </a:r>
              </a:p>
            </p:txBody>
          </p:sp>
        </p:grpSp>
      </p:grpSp>
      <p:sp>
        <p:nvSpPr>
          <p:cNvPr id="39" name="ZoneTexte 38">
            <a:extLst>
              <a:ext uri="{FF2B5EF4-FFF2-40B4-BE49-F238E27FC236}">
                <a16:creationId xmlns:a16="http://schemas.microsoft.com/office/drawing/2014/main" id="{24922555-405D-3D5C-2103-4CD7F382B578}"/>
              </a:ext>
            </a:extLst>
          </p:cNvPr>
          <p:cNvSpPr txBox="1"/>
          <p:nvPr/>
        </p:nvSpPr>
        <p:spPr>
          <a:xfrm>
            <a:off x="8581247" y="3427419"/>
            <a:ext cx="2611406" cy="1354131"/>
          </a:xfrm>
          <a:prstGeom prst="rect">
            <a:avLst/>
          </a:prstGeom>
          <a:solidFill>
            <a:srgbClr val="E80E3D"/>
          </a:solidFill>
        </p:spPr>
        <p:txBody>
          <a:bodyPr wrap="square" lIns="36000" tIns="36000" rIns="36000" bIns="36000" rtlCol="0" anchor="t" anchorCtr="0">
            <a:noAutofit/>
          </a:bodyPr>
          <a:lstStyle/>
          <a:p>
            <a:pPr marL="361950" lvl="1" indent="-200025"/>
            <a:endParaRPr lang="fr-FR" sz="1050" b="1" dirty="0"/>
          </a:p>
          <a:p>
            <a:pPr marL="361950" lvl="1" indent="-200025"/>
            <a:r>
              <a:rPr lang="fr-FR" sz="1200" b="1" dirty="0">
                <a:solidFill>
                  <a:schemeClr val="bg1"/>
                </a:solidFill>
                <a:highlight>
                  <a:srgbClr val="BD0C32"/>
                </a:highlight>
              </a:rPr>
              <a:t>JDD « endogène » : par individu</a:t>
            </a:r>
          </a:p>
          <a:p>
            <a:pPr marL="361950" lvl="1" indent="-200025"/>
            <a:endParaRPr lang="fr-FR" sz="1050" dirty="0"/>
          </a:p>
          <a:p>
            <a:pPr marL="361950" lvl="1" indent="-200025">
              <a:buFont typeface="Arial" panose="020B0604020202020204" pitchFamily="34" charset="0"/>
              <a:buChar char="•"/>
            </a:pPr>
            <a:r>
              <a:rPr lang="fr-FR" sz="1000" dirty="0">
                <a:highlight>
                  <a:srgbClr val="000000"/>
                </a:highlight>
              </a:rPr>
              <a:t> </a:t>
            </a:r>
            <a:r>
              <a:rPr lang="fr-FR" sz="1000" b="1" dirty="0">
                <a:solidFill>
                  <a:schemeClr val="bg1"/>
                </a:solidFill>
                <a:highlight>
                  <a:srgbClr val="000000"/>
                </a:highlight>
              </a:rPr>
              <a:t>Code postal </a:t>
            </a:r>
          </a:p>
          <a:p>
            <a:pPr marL="361950" lvl="1" indent="-200025">
              <a:buFont typeface="Arial" panose="020B0604020202020204" pitchFamily="34" charset="0"/>
              <a:buChar char="•"/>
            </a:pPr>
            <a:r>
              <a:rPr lang="fr-FR" sz="1000" dirty="0"/>
              <a:t>Age</a:t>
            </a:r>
          </a:p>
          <a:p>
            <a:pPr marL="361950" lvl="1" indent="-200025">
              <a:buFont typeface="Arial" panose="020B0604020202020204" pitchFamily="34" charset="0"/>
              <a:buChar char="•"/>
            </a:pPr>
            <a:r>
              <a:rPr lang="fr-FR" sz="1000" dirty="0"/>
              <a:t>CSP</a:t>
            </a:r>
          </a:p>
          <a:p>
            <a:pPr marL="361950" lvl="1" indent="-200025">
              <a:buFont typeface="Arial" panose="020B0604020202020204" pitchFamily="34" charset="0"/>
              <a:buChar char="•"/>
            </a:pPr>
            <a:r>
              <a:rPr lang="fr-FR" sz="1000" dirty="0"/>
              <a:t>Taille de l’employeur</a:t>
            </a:r>
          </a:p>
          <a:p>
            <a:pPr marL="361950" lvl="1" indent="-200025">
              <a:buFont typeface="Arial" panose="020B0604020202020204" pitchFamily="34" charset="0"/>
              <a:buChar char="•"/>
            </a:pPr>
            <a:endParaRPr lang="fr-FR" sz="1000" dirty="0"/>
          </a:p>
        </p:txBody>
      </p:sp>
      <p:sp>
        <p:nvSpPr>
          <p:cNvPr id="40" name="Triangle isocèle 39">
            <a:extLst>
              <a:ext uri="{FF2B5EF4-FFF2-40B4-BE49-F238E27FC236}">
                <a16:creationId xmlns:a16="http://schemas.microsoft.com/office/drawing/2014/main" id="{659FD556-2C2D-6862-4E13-06F4DB25BBC3}"/>
              </a:ext>
            </a:extLst>
          </p:cNvPr>
          <p:cNvSpPr/>
          <p:nvPr/>
        </p:nvSpPr>
        <p:spPr>
          <a:xfrm rot="10800000">
            <a:off x="7027799" y="4579596"/>
            <a:ext cx="912036" cy="548674"/>
          </a:xfrm>
          <a:prstGeom prst="triangle">
            <a:avLst/>
          </a:prstGeom>
          <a:solidFill>
            <a:srgbClr val="BD0C3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2" name="Parenthèse ouvrante 31">
            <a:extLst>
              <a:ext uri="{FF2B5EF4-FFF2-40B4-BE49-F238E27FC236}">
                <a16:creationId xmlns:a16="http://schemas.microsoft.com/office/drawing/2014/main" id="{70D21077-FEEB-FC1E-B1ED-16766A15F7C1}"/>
              </a:ext>
            </a:extLst>
          </p:cNvPr>
          <p:cNvSpPr/>
          <p:nvPr/>
        </p:nvSpPr>
        <p:spPr>
          <a:xfrm rot="5400000" flipV="1">
            <a:off x="4463804" y="-935258"/>
            <a:ext cx="760604" cy="5761748"/>
          </a:xfrm>
          <a:prstGeom prst="leftBracket">
            <a:avLst/>
          </a:prstGeom>
          <a:ln w="12700">
            <a:solidFill>
              <a:schemeClr val="tx1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1" name="Connecteur droit 40">
            <a:extLst>
              <a:ext uri="{FF2B5EF4-FFF2-40B4-BE49-F238E27FC236}">
                <a16:creationId xmlns:a16="http://schemas.microsoft.com/office/drawing/2014/main" id="{4E7B1CB4-60EC-577E-4382-B4827BC40D53}"/>
              </a:ext>
            </a:extLst>
          </p:cNvPr>
          <p:cNvCxnSpPr>
            <a:cxnSpLocks/>
          </p:cNvCxnSpPr>
          <p:nvPr/>
        </p:nvCxnSpPr>
        <p:spPr>
          <a:xfrm flipV="1">
            <a:off x="2006282" y="2247900"/>
            <a:ext cx="1091765" cy="130923"/>
          </a:xfrm>
          <a:prstGeom prst="line">
            <a:avLst/>
          </a:prstGeom>
          <a:ln w="12700">
            <a:solidFill>
              <a:schemeClr val="tx1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cteur droit 41">
            <a:extLst>
              <a:ext uri="{FF2B5EF4-FFF2-40B4-BE49-F238E27FC236}">
                <a16:creationId xmlns:a16="http://schemas.microsoft.com/office/drawing/2014/main" id="{35AF2571-5231-9E36-28DE-BFFCD4BE8ABF}"/>
              </a:ext>
            </a:extLst>
          </p:cNvPr>
          <p:cNvCxnSpPr>
            <a:cxnSpLocks/>
          </p:cNvCxnSpPr>
          <p:nvPr/>
        </p:nvCxnSpPr>
        <p:spPr>
          <a:xfrm flipV="1">
            <a:off x="3947915" y="2276475"/>
            <a:ext cx="1417082" cy="219075"/>
          </a:xfrm>
          <a:prstGeom prst="line">
            <a:avLst/>
          </a:prstGeom>
          <a:ln w="12700">
            <a:solidFill>
              <a:schemeClr val="tx1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necteur droit 43">
            <a:extLst>
              <a:ext uri="{FF2B5EF4-FFF2-40B4-BE49-F238E27FC236}">
                <a16:creationId xmlns:a16="http://schemas.microsoft.com/office/drawing/2014/main" id="{47C33B09-DEDD-FF23-1770-CFCEA480CAD4}"/>
              </a:ext>
            </a:extLst>
          </p:cNvPr>
          <p:cNvCxnSpPr>
            <a:cxnSpLocks/>
          </p:cNvCxnSpPr>
          <p:nvPr/>
        </p:nvCxnSpPr>
        <p:spPr>
          <a:xfrm>
            <a:off x="5146748" y="4015123"/>
            <a:ext cx="3635302" cy="0"/>
          </a:xfrm>
          <a:prstGeom prst="line">
            <a:avLst/>
          </a:prstGeom>
          <a:ln w="12700">
            <a:solidFill>
              <a:schemeClr val="tx1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ZoneTexte 45">
            <a:extLst>
              <a:ext uri="{FF2B5EF4-FFF2-40B4-BE49-F238E27FC236}">
                <a16:creationId xmlns:a16="http://schemas.microsoft.com/office/drawing/2014/main" id="{F8142EFA-4EE8-DA90-58FD-31BAF25BBB49}"/>
              </a:ext>
            </a:extLst>
          </p:cNvPr>
          <p:cNvSpPr txBox="1"/>
          <p:nvPr/>
        </p:nvSpPr>
        <p:spPr>
          <a:xfrm>
            <a:off x="4514851" y="5246205"/>
            <a:ext cx="5953124" cy="1354131"/>
          </a:xfrm>
          <a:prstGeom prst="rect">
            <a:avLst/>
          </a:prstGeom>
          <a:solidFill>
            <a:srgbClr val="BD0C32"/>
          </a:solidFill>
        </p:spPr>
        <p:txBody>
          <a:bodyPr wrap="square" lIns="36000" tIns="36000" rIns="36000" bIns="36000" numCol="2" rtlCol="0" anchor="t" anchorCtr="0">
            <a:noAutofit/>
          </a:bodyPr>
          <a:lstStyle/>
          <a:p>
            <a:pPr marL="361950" lvl="1" indent="-200025"/>
            <a:endParaRPr lang="fr-FR" sz="1050" b="1" dirty="0"/>
          </a:p>
          <a:p>
            <a:pPr marL="361950" lvl="1" indent="-200025" algn="ctr"/>
            <a:endParaRPr lang="fr-FR" sz="1050" dirty="0"/>
          </a:p>
          <a:p>
            <a:pPr marL="361950" lvl="1" indent="-200025"/>
            <a:endParaRPr lang="fr-FR" sz="1050" dirty="0"/>
          </a:p>
          <a:p>
            <a:pPr marL="361950" lvl="1" indent="-200025">
              <a:buFont typeface="Arial" panose="020B0604020202020204" pitchFamily="34" charset="0"/>
              <a:buChar char="•"/>
            </a:pPr>
            <a:r>
              <a:rPr lang="fr-FR" sz="1000" dirty="0"/>
              <a:t> Immatriculation (individu)</a:t>
            </a:r>
          </a:p>
          <a:p>
            <a:pPr marL="361950" lvl="1" indent="-200025">
              <a:buFont typeface="Arial" panose="020B0604020202020204" pitchFamily="34" charset="0"/>
              <a:buChar char="•"/>
            </a:pPr>
            <a:r>
              <a:rPr lang="fr-FR" sz="1000" dirty="0"/>
              <a:t>Age</a:t>
            </a:r>
          </a:p>
          <a:p>
            <a:pPr marL="361950" lvl="1" indent="-200025">
              <a:buFont typeface="Arial" panose="020B0604020202020204" pitchFamily="34" charset="0"/>
              <a:buChar char="•"/>
            </a:pPr>
            <a:r>
              <a:rPr lang="fr-FR" sz="1000" dirty="0"/>
              <a:t>CSP</a:t>
            </a:r>
          </a:p>
          <a:p>
            <a:pPr marL="361950" lvl="1" indent="-200025">
              <a:buFont typeface="Arial" panose="020B0604020202020204" pitchFamily="34" charset="0"/>
              <a:buChar char="•"/>
            </a:pPr>
            <a:endParaRPr lang="fr-FR" sz="1000" b="1" dirty="0">
              <a:solidFill>
                <a:schemeClr val="bg1"/>
              </a:solidFill>
              <a:highlight>
                <a:srgbClr val="000000"/>
              </a:highlight>
            </a:endParaRPr>
          </a:p>
          <a:p>
            <a:pPr marL="361950" lvl="1" indent="-200025">
              <a:buFont typeface="Arial" panose="020B0604020202020204" pitchFamily="34" charset="0"/>
              <a:buChar char="•"/>
            </a:pPr>
            <a:r>
              <a:rPr lang="fr-FR" sz="1000" dirty="0"/>
              <a:t>Taux chômage 4ème trim. 2021</a:t>
            </a:r>
          </a:p>
          <a:p>
            <a:pPr marL="361950" lvl="1" indent="-200025">
              <a:buFont typeface="Arial" panose="020B0604020202020204" pitchFamily="34" charset="0"/>
              <a:buChar char="•"/>
            </a:pPr>
            <a:r>
              <a:rPr lang="fr-FR" sz="1000" dirty="0"/>
              <a:t>Indice concentration emploi 2018</a:t>
            </a:r>
          </a:p>
        </p:txBody>
      </p:sp>
      <p:sp>
        <p:nvSpPr>
          <p:cNvPr id="47" name="Accolade ouvrante 46">
            <a:extLst>
              <a:ext uri="{FF2B5EF4-FFF2-40B4-BE49-F238E27FC236}">
                <a16:creationId xmlns:a16="http://schemas.microsoft.com/office/drawing/2014/main" id="{9A4616C1-1282-67D9-F350-5928E85E931E}"/>
              </a:ext>
            </a:extLst>
          </p:cNvPr>
          <p:cNvSpPr/>
          <p:nvPr/>
        </p:nvSpPr>
        <p:spPr>
          <a:xfrm rot="16200000">
            <a:off x="4802183" y="-1856672"/>
            <a:ext cx="892186" cy="9505952"/>
          </a:xfrm>
          <a:prstGeom prst="leftBrac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47883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E595488D-B156-2B51-0A18-A652D15F38C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rtl="0"/>
            <a:fld id="{382B1925-DD99-4E01-A88B-34C20B9DCAEE}" type="datetime1">
              <a:rPr lang="fr-FR" noProof="0" smtClean="0"/>
              <a:t>19/06/2022</a:t>
            </a:fld>
            <a:endParaRPr lang="fr-FR" noProof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F42A73FF-BB39-1F4E-748A-32783F5B7E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294A09A9-5501-47C1-A89A-A340965A2BE2}" type="slidenum">
              <a:rPr lang="fr-FR" noProof="0" smtClean="0"/>
              <a:pPr rtl="0"/>
              <a:t>4</a:t>
            </a:fld>
            <a:endParaRPr lang="fr-FR" noProof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3E786FBF-7E3D-14B0-1C36-7CD5F82C0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</p:spTree>
    <p:extLst>
      <p:ext uri="{BB962C8B-B14F-4D97-AF65-F5344CB8AC3E}">
        <p14:creationId xmlns:p14="http://schemas.microsoft.com/office/powerpoint/2010/main" val="40271191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Espace réservé du texte 24">
            <a:extLst>
              <a:ext uri="{FF2B5EF4-FFF2-40B4-BE49-F238E27FC236}">
                <a16:creationId xmlns:a16="http://schemas.microsoft.com/office/drawing/2014/main" id="{BE394849-EE6D-4358-A824-BBF6E518EAE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 rtlCol="0"/>
          <a:lstStyle/>
          <a:p>
            <a:pPr rtl="0"/>
            <a:r>
              <a:rPr lang="fr-FR" dirty="0"/>
              <a:t>02</a:t>
            </a:r>
          </a:p>
        </p:txBody>
      </p:sp>
      <p:sp>
        <p:nvSpPr>
          <p:cNvPr id="18" name="Titre 17">
            <a:extLst>
              <a:ext uri="{FF2B5EF4-FFF2-40B4-BE49-F238E27FC236}">
                <a16:creationId xmlns:a16="http://schemas.microsoft.com/office/drawing/2014/main" id="{EA6B7DE5-BFCC-4EEF-9609-8AA1C7CAD3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465137"/>
            <a:ext cx="4297062" cy="1340615"/>
          </a:xfrm>
        </p:spPr>
        <p:txBody>
          <a:bodyPr rtlCol="0"/>
          <a:lstStyle/>
          <a:p>
            <a:pPr rtl="0"/>
            <a:r>
              <a:rPr lang="fr-FR" dirty="0"/>
              <a:t>Méthode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5B371F2-DBA5-415A-82C8-651F587B85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40129" y="2009775"/>
            <a:ext cx="10006811" cy="4391025"/>
          </a:xfrm>
        </p:spPr>
        <p:txBody>
          <a:bodyPr rtlCol="0"/>
          <a:lstStyle/>
          <a:p>
            <a:pPr rtl="0"/>
            <a:r>
              <a:rPr lang="fr-FR" dirty="0"/>
              <a:t>Bla </a:t>
            </a:r>
            <a:r>
              <a:rPr lang="fr-FR" dirty="0" err="1"/>
              <a:t>bla</a:t>
            </a:r>
            <a:r>
              <a:rPr lang="fr-FR" dirty="0"/>
              <a:t> </a:t>
            </a:r>
            <a:r>
              <a:rPr lang="fr-FR" dirty="0" err="1"/>
              <a:t>bla</a:t>
            </a:r>
            <a:endParaRPr lang="fr-FR" dirty="0"/>
          </a:p>
        </p:txBody>
      </p:sp>
      <p:sp>
        <p:nvSpPr>
          <p:cNvPr id="34" name="Espace réservé de la date 33">
            <a:extLst>
              <a:ext uri="{FF2B5EF4-FFF2-40B4-BE49-F238E27FC236}">
                <a16:creationId xmlns:a16="http://schemas.microsoft.com/office/drawing/2014/main" id="{D30A968E-AB03-4BB5-BF8E-EB31DFD33B1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 rtlCol="0"/>
          <a:lstStyle/>
          <a:p>
            <a:pPr rtl="0"/>
            <a:fld id="{E698BCC0-F1E3-4C55-A7A3-4298E9945661}" type="datetime1">
              <a:rPr lang="fr-FR" smtClean="0"/>
              <a:t>19/06/2022</a:t>
            </a:fld>
            <a:endParaRPr lang="fr-FR"/>
          </a:p>
        </p:txBody>
      </p:sp>
      <p:sp>
        <p:nvSpPr>
          <p:cNvPr id="35" name="Espace réservé du numéro de diapositive 34">
            <a:extLst>
              <a:ext uri="{FF2B5EF4-FFF2-40B4-BE49-F238E27FC236}">
                <a16:creationId xmlns:a16="http://schemas.microsoft.com/office/drawing/2014/main" id="{5789CCB9-138D-4D90-8AFB-AC5C736125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fr-FR" smtClean="0"/>
              <a:pPr rtl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714047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E595488D-B156-2B51-0A18-A652D15F38C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rtl="0"/>
            <a:fld id="{382B1925-DD99-4E01-A88B-34C20B9DCAEE}" type="datetime1">
              <a:rPr lang="fr-FR" noProof="0" smtClean="0"/>
              <a:t>19/06/2022</a:t>
            </a:fld>
            <a:endParaRPr lang="fr-FR" noProof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F42A73FF-BB39-1F4E-748A-32783F5B7E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294A09A9-5501-47C1-A89A-A340965A2BE2}" type="slidenum">
              <a:rPr lang="fr-FR" noProof="0" smtClean="0"/>
              <a:pPr rtl="0"/>
              <a:t>6</a:t>
            </a:fld>
            <a:endParaRPr lang="fr-FR" noProof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3E786FBF-7E3D-14B0-1C36-7CD5F82C0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Méthode</a:t>
            </a:r>
          </a:p>
        </p:txBody>
      </p:sp>
    </p:spTree>
    <p:extLst>
      <p:ext uri="{BB962C8B-B14F-4D97-AF65-F5344CB8AC3E}">
        <p14:creationId xmlns:p14="http://schemas.microsoft.com/office/powerpoint/2010/main" val="28463143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contenu 8">
            <a:extLst>
              <a:ext uri="{FF2B5EF4-FFF2-40B4-BE49-F238E27FC236}">
                <a16:creationId xmlns:a16="http://schemas.microsoft.com/office/drawing/2014/main" id="{6FE5D2EA-6A53-3857-1E33-DFE756285AA5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925282" y="1483182"/>
            <a:ext cx="10627182" cy="4473575"/>
          </a:xfrm>
        </p:spPr>
        <p:txBody>
          <a:bodyPr>
            <a:normAutofit/>
          </a:bodyPr>
          <a:lstStyle/>
          <a:p>
            <a:r>
              <a:rPr lang="fr-FR" sz="1400" dirty="0"/>
              <a:t>1 jeu de données « endogènes »</a:t>
            </a:r>
          </a:p>
          <a:p>
            <a:r>
              <a:rPr lang="fr-FR" sz="1400" dirty="0"/>
              <a:t>Dans lequel on injecte des données exogènes</a:t>
            </a:r>
            <a:endParaRPr lang="fr-FR" sz="1000" dirty="0"/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DC626848-01D5-AD74-7153-B94D08F9054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rtl="0"/>
            <a:fld id="{382B1925-DD99-4E01-A88B-34C20B9DCAEE}" type="datetime1">
              <a:rPr lang="fr-FR" noProof="0" smtClean="0"/>
              <a:t>19/06/2022</a:t>
            </a:fld>
            <a:endParaRPr lang="fr-FR" noProof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050AE0E6-4CE5-21E1-946D-2719A6B4AC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294A09A9-5501-47C1-A89A-A340965A2BE2}" type="slidenum">
              <a:rPr lang="fr-FR" noProof="0" smtClean="0"/>
              <a:pPr rtl="0"/>
              <a:t>7</a:t>
            </a:fld>
            <a:endParaRPr lang="fr-FR" noProof="0"/>
          </a:p>
        </p:txBody>
      </p:sp>
      <p:sp>
        <p:nvSpPr>
          <p:cNvPr id="8" name="Titre 7">
            <a:extLst>
              <a:ext uri="{FF2B5EF4-FFF2-40B4-BE49-F238E27FC236}">
                <a16:creationId xmlns:a16="http://schemas.microsoft.com/office/drawing/2014/main" id="{320133AA-2C20-C40D-80E0-6346F2D6D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2 jeux de données</a:t>
            </a:r>
          </a:p>
        </p:txBody>
      </p:sp>
    </p:spTree>
    <p:extLst>
      <p:ext uri="{BB962C8B-B14F-4D97-AF65-F5344CB8AC3E}">
        <p14:creationId xmlns:p14="http://schemas.microsoft.com/office/powerpoint/2010/main" val="22454230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 : coins arrondis 20">
            <a:extLst>
              <a:ext uri="{FF2B5EF4-FFF2-40B4-BE49-F238E27FC236}">
                <a16:creationId xmlns:a16="http://schemas.microsoft.com/office/drawing/2014/main" id="{7FC4C903-9B6F-03B1-1B9C-A1C9123B355D}"/>
              </a:ext>
            </a:extLst>
          </p:cNvPr>
          <p:cNvSpPr/>
          <p:nvPr/>
        </p:nvSpPr>
        <p:spPr>
          <a:xfrm>
            <a:off x="613893" y="1484768"/>
            <a:ext cx="4729288" cy="2484000"/>
          </a:xfrm>
          <a:prstGeom prst="roundRect">
            <a:avLst>
              <a:gd name="adj" fmla="val 4418"/>
            </a:avLst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" name="Graphique 9" descr="Badge à suivre avec un remplissage uni">
            <a:extLst>
              <a:ext uri="{FF2B5EF4-FFF2-40B4-BE49-F238E27FC236}">
                <a16:creationId xmlns:a16="http://schemas.microsoft.com/office/drawing/2014/main" id="{F3CCE56F-725C-3401-7659-8694E507E2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49554" y="2518023"/>
            <a:ext cx="624548" cy="624548"/>
          </a:xfrm>
          <a:prstGeom prst="rect">
            <a:avLst/>
          </a:prstGeom>
        </p:spPr>
      </p:pic>
      <p:sp>
        <p:nvSpPr>
          <p:cNvPr id="38" name="ZoneTexte 37">
            <a:extLst>
              <a:ext uri="{FF2B5EF4-FFF2-40B4-BE49-F238E27FC236}">
                <a16:creationId xmlns:a16="http://schemas.microsoft.com/office/drawing/2014/main" id="{D46D84C6-878A-37A1-5D8B-2D0126A683DB}"/>
              </a:ext>
            </a:extLst>
          </p:cNvPr>
          <p:cNvSpPr txBox="1"/>
          <p:nvPr/>
        </p:nvSpPr>
        <p:spPr>
          <a:xfrm>
            <a:off x="5514758" y="2144564"/>
            <a:ext cx="2611406" cy="1354131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lIns="36000" tIns="36000" rIns="36000" bIns="36000" rtlCol="0" anchor="t" anchorCtr="0">
            <a:noAutofit/>
          </a:bodyPr>
          <a:lstStyle/>
          <a:p>
            <a:pPr marL="361950" lvl="1" indent="-200025"/>
            <a:endParaRPr lang="fr-FR" sz="1050" b="1" dirty="0"/>
          </a:p>
          <a:p>
            <a:pPr marL="361950" lvl="1" indent="-200025"/>
            <a:r>
              <a:rPr lang="fr-FR" sz="1200" b="1" dirty="0">
                <a:solidFill>
                  <a:schemeClr val="bg1"/>
                </a:solidFill>
                <a:highlight>
                  <a:srgbClr val="808080"/>
                </a:highlight>
              </a:rPr>
              <a:t>JDD « exogène » : par commune</a:t>
            </a:r>
          </a:p>
          <a:p>
            <a:pPr marL="361950" lvl="1" indent="-200025"/>
            <a:endParaRPr lang="fr-FR" sz="1050" dirty="0"/>
          </a:p>
          <a:p>
            <a:pPr marL="361950" lvl="1" indent="-200025">
              <a:buFont typeface="Arial" panose="020B0604020202020204" pitchFamily="34" charset="0"/>
              <a:buChar char="•"/>
            </a:pPr>
            <a:r>
              <a:rPr lang="fr-FR" sz="1000" b="1" dirty="0">
                <a:highlight>
                  <a:srgbClr val="000000"/>
                </a:highlight>
              </a:rPr>
              <a:t> </a:t>
            </a:r>
            <a:r>
              <a:rPr lang="fr-FR" sz="1000" b="1" dirty="0">
                <a:solidFill>
                  <a:schemeClr val="bg1"/>
                </a:solidFill>
                <a:highlight>
                  <a:srgbClr val="000000"/>
                </a:highlight>
              </a:rPr>
              <a:t>Code postal </a:t>
            </a:r>
          </a:p>
          <a:p>
            <a:pPr marL="361950" lvl="1" indent="-200025">
              <a:buFont typeface="Arial" panose="020B0604020202020204" pitchFamily="34" charset="0"/>
              <a:buChar char="•"/>
            </a:pPr>
            <a:r>
              <a:rPr lang="fr-FR" sz="1000" dirty="0"/>
              <a:t>Taux chômage 4ème trim. 2021</a:t>
            </a:r>
          </a:p>
          <a:p>
            <a:pPr marL="361950" lvl="1" indent="-200025">
              <a:buFont typeface="Arial" panose="020B0604020202020204" pitchFamily="34" charset="0"/>
              <a:buChar char="•"/>
            </a:pPr>
            <a:r>
              <a:rPr lang="fr-FR" sz="1000" dirty="0"/>
              <a:t>Indice concentration emploi 2018</a:t>
            </a:r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DC626848-01D5-AD74-7153-B94D08F9054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rtl="0"/>
            <a:fld id="{382B1925-DD99-4E01-A88B-34C20B9DCAEE}" type="datetime1">
              <a:rPr lang="fr-FR" noProof="0" smtClean="0">
                <a:solidFill>
                  <a:schemeClr val="bg1"/>
                </a:solidFill>
              </a:rPr>
              <a:t>19/06/2022</a:t>
            </a:fld>
            <a:endParaRPr lang="fr-FR" noProof="0" dirty="0">
              <a:solidFill>
                <a:schemeClr val="bg1"/>
              </a:solidFill>
            </a:endParaRP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050AE0E6-4CE5-21E1-946D-2719A6B4AC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294A09A9-5501-47C1-A89A-A340965A2BE2}" type="slidenum">
              <a:rPr lang="fr-FR" noProof="0" smtClean="0">
                <a:solidFill>
                  <a:schemeClr val="bg1"/>
                </a:solidFill>
              </a:rPr>
              <a:pPr rtl="0"/>
              <a:t>8</a:t>
            </a:fld>
            <a:endParaRPr lang="fr-FR" noProof="0" dirty="0">
              <a:solidFill>
                <a:schemeClr val="bg1"/>
              </a:solidFill>
            </a:endParaRPr>
          </a:p>
        </p:txBody>
      </p:sp>
      <p:sp>
        <p:nvSpPr>
          <p:cNvPr id="8" name="Titre 7">
            <a:extLst>
              <a:ext uri="{FF2B5EF4-FFF2-40B4-BE49-F238E27FC236}">
                <a16:creationId xmlns:a16="http://schemas.microsoft.com/office/drawing/2014/main" id="{320133AA-2C20-C40D-80E0-6346F2D6D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Constitution de la BDD</a:t>
            </a:r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3CE04437-F025-17D8-297D-B55B6016883E}"/>
              </a:ext>
            </a:extLst>
          </p:cNvPr>
          <p:cNvGrpSpPr/>
          <p:nvPr/>
        </p:nvGrpSpPr>
        <p:grpSpPr>
          <a:xfrm>
            <a:off x="837004" y="1672706"/>
            <a:ext cx="2251248" cy="1108031"/>
            <a:chOff x="895534" y="2013134"/>
            <a:chExt cx="2251248" cy="1108031"/>
          </a:xfrm>
        </p:grpSpPr>
        <p:sp>
          <p:nvSpPr>
            <p:cNvPr id="12" name="Rectangle : coins arrondis 11" descr="Badge 1 avec un remplissage uni">
              <a:extLst>
                <a:ext uri="{FF2B5EF4-FFF2-40B4-BE49-F238E27FC236}">
                  <a16:creationId xmlns:a16="http://schemas.microsoft.com/office/drawing/2014/main" id="{301EB093-44BE-46FA-9DC2-72A7A25292D2}"/>
                </a:ext>
              </a:extLst>
            </p:cNvPr>
            <p:cNvSpPr/>
            <p:nvPr/>
          </p:nvSpPr>
          <p:spPr>
            <a:xfrm>
              <a:off x="2709733" y="2013134"/>
              <a:ext cx="437049" cy="437049"/>
            </a:xfrm>
            <a:prstGeom prst="roundRect">
              <a:avLst>
                <a:gd name="adj" fmla="val 10000"/>
              </a:avLst>
            </a:prstGeom>
            <a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3">
                <a:tint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13" name="Groupe 12">
              <a:extLst>
                <a:ext uri="{FF2B5EF4-FFF2-40B4-BE49-F238E27FC236}">
                  <a16:creationId xmlns:a16="http://schemas.microsoft.com/office/drawing/2014/main" id="{6A1F179B-0D14-2515-CFE4-870FF53CD72A}"/>
                </a:ext>
              </a:extLst>
            </p:cNvPr>
            <p:cNvGrpSpPr/>
            <p:nvPr/>
          </p:nvGrpSpPr>
          <p:grpSpPr>
            <a:xfrm>
              <a:off x="895534" y="2317338"/>
              <a:ext cx="1980000" cy="803827"/>
              <a:chOff x="3587" y="2790528"/>
              <a:chExt cx="2429948" cy="803827"/>
            </a:xfrm>
          </p:grpSpPr>
          <p:sp>
            <p:nvSpPr>
              <p:cNvPr id="30" name="Rectangle : coins arrondis 29">
                <a:extLst>
                  <a:ext uri="{FF2B5EF4-FFF2-40B4-BE49-F238E27FC236}">
                    <a16:creationId xmlns:a16="http://schemas.microsoft.com/office/drawing/2014/main" id="{CDD5C02E-130B-3940-8C37-F1866E26015D}"/>
                  </a:ext>
                </a:extLst>
              </p:cNvPr>
              <p:cNvSpPr/>
              <p:nvPr/>
            </p:nvSpPr>
            <p:spPr>
              <a:xfrm>
                <a:off x="3587" y="2790528"/>
                <a:ext cx="2429948" cy="803827"/>
              </a:xfrm>
              <a:prstGeom prst="roundRect">
                <a:avLst>
                  <a:gd name="adj" fmla="val 10000"/>
                </a:avLst>
              </a:prstGeom>
              <a:solidFill>
                <a:schemeClr val="bg1">
                  <a:lumMod val="65000"/>
                </a:schemeClr>
              </a:solidFill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3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31" name="Rectangle : coins arrondis 5">
                <a:extLst>
                  <a:ext uri="{FF2B5EF4-FFF2-40B4-BE49-F238E27FC236}">
                    <a16:creationId xmlns:a16="http://schemas.microsoft.com/office/drawing/2014/main" id="{2ACF63FD-C5E4-BD31-536C-C452BDB76BAA}"/>
                  </a:ext>
                </a:extLst>
              </p:cNvPr>
              <p:cNvSpPr txBox="1"/>
              <p:nvPr/>
            </p:nvSpPr>
            <p:spPr>
              <a:xfrm>
                <a:off x="27130" y="2814071"/>
                <a:ext cx="2382862" cy="756741"/>
              </a:xfrm>
              <a:prstGeom prst="rect">
                <a:avLst/>
              </a:prstGeom>
              <a:noFill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41910" tIns="41910" rIns="41910" bIns="41910" numCol="1" spcCol="1270" anchor="t" anchorCtr="0">
                <a:noAutofit/>
              </a:bodyPr>
              <a:lstStyle/>
              <a:p>
                <a:pPr marL="0" lvl="0" indent="0" algn="l" defTabSz="466725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</a:pPr>
                <a:r>
                  <a:rPr lang="fr-FR" sz="1050" b="1" kern="1200" dirty="0">
                    <a:solidFill>
                      <a:schemeClr val="tx1"/>
                    </a:solidFill>
                  </a:rPr>
                  <a:t>JDD La Poste</a:t>
                </a:r>
              </a:p>
              <a:p>
                <a:pPr marL="0" lvl="0" indent="0" algn="l" defTabSz="466725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</a:pPr>
                <a:r>
                  <a:rPr lang="fr-FR" sz="800" b="1" kern="1200" dirty="0">
                    <a:solidFill>
                      <a:schemeClr val="tx1"/>
                    </a:solidFill>
                  </a:rPr>
                  <a:t>Code Postal</a:t>
                </a:r>
              </a:p>
              <a:p>
                <a:pPr marL="0" lvl="0" indent="0" algn="l" defTabSz="466725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</a:pPr>
                <a:r>
                  <a:rPr lang="fr-FR" sz="800" b="1" kern="1200" dirty="0">
                    <a:solidFill>
                      <a:schemeClr val="bg1"/>
                    </a:solidFill>
                    <a:highlight>
                      <a:srgbClr val="000000"/>
                    </a:highlight>
                  </a:rPr>
                  <a:t>Code commune INSEE </a:t>
                </a:r>
              </a:p>
              <a:p>
                <a:pPr marL="0" lvl="0" indent="0" algn="l" defTabSz="466725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</a:pPr>
                <a:r>
                  <a:rPr lang="fr-FR" sz="800" b="1" kern="1200" dirty="0">
                    <a:solidFill>
                      <a:schemeClr val="tx1"/>
                    </a:solidFill>
                  </a:rPr>
                  <a:t>Nom commune</a:t>
                </a:r>
              </a:p>
            </p:txBody>
          </p:sp>
        </p:grpSp>
      </p:grpSp>
      <p:grpSp>
        <p:nvGrpSpPr>
          <p:cNvPr id="5" name="Groupe 4">
            <a:extLst>
              <a:ext uri="{FF2B5EF4-FFF2-40B4-BE49-F238E27FC236}">
                <a16:creationId xmlns:a16="http://schemas.microsoft.com/office/drawing/2014/main" id="{1DF2F7AA-D5CE-BE6B-F70B-DC005223B33A}"/>
              </a:ext>
            </a:extLst>
          </p:cNvPr>
          <p:cNvGrpSpPr/>
          <p:nvPr/>
        </p:nvGrpSpPr>
        <p:grpSpPr>
          <a:xfrm>
            <a:off x="3019151" y="1644035"/>
            <a:ext cx="2242954" cy="1119797"/>
            <a:chOff x="4338910" y="2001368"/>
            <a:chExt cx="2242954" cy="1119797"/>
          </a:xfrm>
        </p:grpSpPr>
        <p:sp>
          <p:nvSpPr>
            <p:cNvPr id="14" name="Rectangle : coins arrondis 13" descr="Badge avec un remplissage uni">
              <a:extLst>
                <a:ext uri="{FF2B5EF4-FFF2-40B4-BE49-F238E27FC236}">
                  <a16:creationId xmlns:a16="http://schemas.microsoft.com/office/drawing/2014/main" id="{73A62D2B-181C-3DE0-A49F-88F8B81FC008}"/>
                </a:ext>
              </a:extLst>
            </p:cNvPr>
            <p:cNvSpPr/>
            <p:nvPr/>
          </p:nvSpPr>
          <p:spPr>
            <a:xfrm>
              <a:off x="6144815" y="2001368"/>
              <a:ext cx="437049" cy="437049"/>
            </a:xfrm>
            <a:prstGeom prst="roundRect">
              <a:avLst>
                <a:gd name="adj" fmla="val 10000"/>
              </a:avLst>
            </a:prstGeom>
            <a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3">
                <a:tint val="50000"/>
                <a:hueOff val="651890"/>
                <a:satOff val="33333"/>
                <a:lumOff val="3511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15" name="Groupe 14">
              <a:extLst>
                <a:ext uri="{FF2B5EF4-FFF2-40B4-BE49-F238E27FC236}">
                  <a16:creationId xmlns:a16="http://schemas.microsoft.com/office/drawing/2014/main" id="{0F36AE60-83EF-21F7-BDF4-91D2A515BB76}"/>
                </a:ext>
              </a:extLst>
            </p:cNvPr>
            <p:cNvGrpSpPr/>
            <p:nvPr/>
          </p:nvGrpSpPr>
          <p:grpSpPr>
            <a:xfrm>
              <a:off x="4338910" y="2317338"/>
              <a:ext cx="1980000" cy="803827"/>
              <a:chOff x="2733606" y="2790528"/>
              <a:chExt cx="2429948" cy="803827"/>
            </a:xfrm>
          </p:grpSpPr>
          <p:sp>
            <p:nvSpPr>
              <p:cNvPr id="28" name="Rectangle : coins arrondis 27">
                <a:extLst>
                  <a:ext uri="{FF2B5EF4-FFF2-40B4-BE49-F238E27FC236}">
                    <a16:creationId xmlns:a16="http://schemas.microsoft.com/office/drawing/2014/main" id="{5962F651-EC2C-479D-3E93-A421BA655C87}"/>
                  </a:ext>
                </a:extLst>
              </p:cNvPr>
              <p:cNvSpPr/>
              <p:nvPr/>
            </p:nvSpPr>
            <p:spPr>
              <a:xfrm>
                <a:off x="2733606" y="2790528"/>
                <a:ext cx="2429948" cy="803827"/>
              </a:xfrm>
              <a:prstGeom prst="roundRect">
                <a:avLst>
                  <a:gd name="adj" fmla="val 10000"/>
                </a:avLst>
              </a:prstGeom>
              <a:solidFill>
                <a:schemeClr val="bg1">
                  <a:lumMod val="65000"/>
                </a:schemeClr>
              </a:solidFill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3">
                  <a:hueOff val="903533"/>
                  <a:satOff val="33333"/>
                  <a:lumOff val="-4902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29" name="Rectangle : coins arrondis 8">
                <a:extLst>
                  <a:ext uri="{FF2B5EF4-FFF2-40B4-BE49-F238E27FC236}">
                    <a16:creationId xmlns:a16="http://schemas.microsoft.com/office/drawing/2014/main" id="{C1B665EB-A0B7-92BD-179C-DEC9AECAB1A5}"/>
                  </a:ext>
                </a:extLst>
              </p:cNvPr>
              <p:cNvSpPr txBox="1"/>
              <p:nvPr/>
            </p:nvSpPr>
            <p:spPr>
              <a:xfrm>
                <a:off x="2757149" y="2814071"/>
                <a:ext cx="2382862" cy="756741"/>
              </a:xfrm>
              <a:prstGeom prst="rect">
                <a:avLst/>
              </a:prstGeom>
              <a:noFill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41910" tIns="41910" rIns="41910" bIns="41910" numCol="1" spcCol="1270" anchor="t" anchorCtr="0">
                <a:noAutofit/>
              </a:bodyPr>
              <a:lstStyle/>
              <a:p>
                <a:pPr marL="0" lvl="0" indent="0" algn="l" defTabSz="466725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</a:pPr>
                <a:r>
                  <a:rPr lang="fr-FR" sz="1050" b="1" kern="1200" dirty="0">
                    <a:solidFill>
                      <a:schemeClr val="tx1"/>
                    </a:solidFill>
                  </a:rPr>
                  <a:t>JDD INSEE Zone d’Emploi </a:t>
                </a:r>
              </a:p>
              <a:p>
                <a:pPr marL="0" lvl="0" indent="0" algn="l" defTabSz="466725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</a:pPr>
                <a:r>
                  <a:rPr lang="fr-FR" sz="800" b="1" kern="1200" dirty="0">
                    <a:solidFill>
                      <a:schemeClr val="bg1"/>
                    </a:solidFill>
                    <a:highlight>
                      <a:srgbClr val="000000"/>
                    </a:highlight>
                    <a:latin typeface="Biome Light"/>
                    <a:ea typeface="+mn-ea"/>
                    <a:cs typeface="+mn-cs"/>
                  </a:rPr>
                  <a:t>Code commune INSEE</a:t>
                </a:r>
              </a:p>
              <a:p>
                <a:pPr marL="0" lvl="0" indent="0" algn="l" defTabSz="466725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</a:pPr>
                <a:r>
                  <a:rPr lang="fr-FR" sz="800" b="1" kern="1200" dirty="0">
                    <a:solidFill>
                      <a:schemeClr val="tx1"/>
                    </a:solidFill>
                    <a:latin typeface="Biome Light"/>
                    <a:ea typeface="+mn-ea"/>
                    <a:cs typeface="+mn-cs"/>
                  </a:rPr>
                  <a:t>Nom commune</a:t>
                </a:r>
              </a:p>
              <a:p>
                <a:pPr marL="0" lvl="0" indent="0" algn="l" defTabSz="466725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</a:pPr>
                <a:r>
                  <a:rPr lang="fr-FR" sz="800" b="1" kern="1200" dirty="0">
                    <a:solidFill>
                      <a:schemeClr val="bg1"/>
                    </a:solidFill>
                    <a:highlight>
                      <a:srgbClr val="000000"/>
                    </a:highlight>
                    <a:latin typeface="Biome Light"/>
                    <a:ea typeface="+mn-ea"/>
                    <a:cs typeface="+mn-cs"/>
                  </a:rPr>
                  <a:t>Code ZE INSEE</a:t>
                </a:r>
              </a:p>
              <a:p>
                <a:pPr marL="0" lvl="0" indent="0" algn="l" defTabSz="466725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</a:pPr>
                <a:r>
                  <a:rPr lang="fr-FR" sz="800" b="1" kern="1200" dirty="0">
                    <a:solidFill>
                      <a:schemeClr val="tx1"/>
                    </a:solidFill>
                    <a:latin typeface="Biome Light"/>
                    <a:ea typeface="+mn-ea"/>
                    <a:cs typeface="+mn-cs"/>
                  </a:rPr>
                  <a:t>Libellé ZE</a:t>
                </a:r>
              </a:p>
            </p:txBody>
          </p:sp>
        </p:grpSp>
      </p:grpSp>
      <p:grpSp>
        <p:nvGrpSpPr>
          <p:cNvPr id="7" name="Groupe 6">
            <a:extLst>
              <a:ext uri="{FF2B5EF4-FFF2-40B4-BE49-F238E27FC236}">
                <a16:creationId xmlns:a16="http://schemas.microsoft.com/office/drawing/2014/main" id="{F4D8B5DD-F13A-C148-19CF-10B3CA2963EF}"/>
              </a:ext>
            </a:extLst>
          </p:cNvPr>
          <p:cNvGrpSpPr/>
          <p:nvPr/>
        </p:nvGrpSpPr>
        <p:grpSpPr>
          <a:xfrm>
            <a:off x="3010806" y="2573365"/>
            <a:ext cx="2241125" cy="1093157"/>
            <a:chOff x="4536202" y="3837787"/>
            <a:chExt cx="2241125" cy="1093157"/>
          </a:xfrm>
        </p:grpSpPr>
        <p:sp>
          <p:nvSpPr>
            <p:cNvPr id="16" name="Rectangle : coins arrondis 15" descr="Badge 3 avec un remplissage uni">
              <a:extLst>
                <a:ext uri="{FF2B5EF4-FFF2-40B4-BE49-F238E27FC236}">
                  <a16:creationId xmlns:a16="http://schemas.microsoft.com/office/drawing/2014/main" id="{833D7CA4-81AF-2BE0-BAB5-A3F0EDB665DC}"/>
                </a:ext>
              </a:extLst>
            </p:cNvPr>
            <p:cNvSpPr/>
            <p:nvPr/>
          </p:nvSpPr>
          <p:spPr>
            <a:xfrm>
              <a:off x="6340278" y="3837787"/>
              <a:ext cx="437049" cy="437049"/>
            </a:xfrm>
            <a:prstGeom prst="roundRect">
              <a:avLst>
                <a:gd name="adj" fmla="val 10000"/>
              </a:avLst>
            </a:prstGeom>
            <a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3">
                <a:tint val="50000"/>
                <a:hueOff val="1303779"/>
                <a:satOff val="66667"/>
                <a:lumOff val="7021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17" name="Groupe 16">
              <a:extLst>
                <a:ext uri="{FF2B5EF4-FFF2-40B4-BE49-F238E27FC236}">
                  <a16:creationId xmlns:a16="http://schemas.microsoft.com/office/drawing/2014/main" id="{0B51220C-9574-F88D-F6A3-36175C193CAD}"/>
                </a:ext>
              </a:extLst>
            </p:cNvPr>
            <p:cNvGrpSpPr/>
            <p:nvPr/>
          </p:nvGrpSpPr>
          <p:grpSpPr>
            <a:xfrm>
              <a:off x="4536202" y="4127117"/>
              <a:ext cx="1980000" cy="803827"/>
              <a:chOff x="5463625" y="2789320"/>
              <a:chExt cx="2429948" cy="803827"/>
            </a:xfrm>
          </p:grpSpPr>
          <p:sp>
            <p:nvSpPr>
              <p:cNvPr id="26" name="Rectangle : coins arrondis 25">
                <a:extLst>
                  <a:ext uri="{FF2B5EF4-FFF2-40B4-BE49-F238E27FC236}">
                    <a16:creationId xmlns:a16="http://schemas.microsoft.com/office/drawing/2014/main" id="{E67586C7-5394-2C83-BF68-41E6318DF9EC}"/>
                  </a:ext>
                </a:extLst>
              </p:cNvPr>
              <p:cNvSpPr/>
              <p:nvPr/>
            </p:nvSpPr>
            <p:spPr>
              <a:xfrm>
                <a:off x="5463625" y="2789320"/>
                <a:ext cx="2429948" cy="803827"/>
              </a:xfrm>
              <a:prstGeom prst="roundRect">
                <a:avLst>
                  <a:gd name="adj" fmla="val 10000"/>
                </a:avLst>
              </a:prstGeom>
              <a:solidFill>
                <a:schemeClr val="bg1">
                  <a:lumMod val="65000"/>
                </a:schemeClr>
              </a:solidFill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3">
                  <a:hueOff val="1807066"/>
                  <a:satOff val="66667"/>
                  <a:lumOff val="-9804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27" name="Rectangle : coins arrondis 11">
                <a:extLst>
                  <a:ext uri="{FF2B5EF4-FFF2-40B4-BE49-F238E27FC236}">
                    <a16:creationId xmlns:a16="http://schemas.microsoft.com/office/drawing/2014/main" id="{6F573B48-7FCE-3548-FA9B-0B6902E92CD6}"/>
                  </a:ext>
                </a:extLst>
              </p:cNvPr>
              <p:cNvSpPr txBox="1"/>
              <p:nvPr/>
            </p:nvSpPr>
            <p:spPr>
              <a:xfrm>
                <a:off x="5487168" y="2812863"/>
                <a:ext cx="2382862" cy="756741"/>
              </a:xfrm>
              <a:prstGeom prst="rect">
                <a:avLst/>
              </a:prstGeom>
              <a:noFill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41910" tIns="41910" rIns="41910" bIns="41910" numCol="1" spcCol="1270" anchor="t" anchorCtr="0">
                <a:noAutofit/>
              </a:bodyPr>
              <a:lstStyle/>
              <a:p>
                <a:pPr marL="0" lvl="0" indent="0" algn="l" defTabSz="466725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</a:pPr>
                <a:r>
                  <a:rPr lang="fr-FR" sz="1050" b="1" kern="1200" dirty="0">
                    <a:solidFill>
                      <a:schemeClr val="tx1"/>
                    </a:solidFill>
                  </a:rPr>
                  <a:t>Taux de chômage INSEE ZE</a:t>
                </a:r>
              </a:p>
              <a:p>
                <a:pPr marL="0" lvl="0" indent="0" algn="l" defTabSz="466725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</a:pPr>
                <a:r>
                  <a:rPr lang="fr-FR" sz="800" b="1" kern="1200" dirty="0">
                    <a:solidFill>
                      <a:schemeClr val="bg1"/>
                    </a:solidFill>
                    <a:highlight>
                      <a:srgbClr val="000000"/>
                    </a:highlight>
                    <a:latin typeface="Biome Light"/>
                    <a:ea typeface="+mn-ea"/>
                    <a:cs typeface="+mn-cs"/>
                  </a:rPr>
                  <a:t>Code ZE INSEE</a:t>
                </a:r>
              </a:p>
              <a:p>
                <a:pPr marL="0" lvl="0" indent="0" algn="l" defTabSz="466725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</a:pPr>
                <a:r>
                  <a:rPr lang="fr-FR" sz="800" b="1" kern="1200" dirty="0">
                    <a:solidFill>
                      <a:schemeClr val="tx1"/>
                    </a:solidFill>
                    <a:latin typeface="Biome Light"/>
                    <a:ea typeface="+mn-ea"/>
                    <a:cs typeface="+mn-cs"/>
                  </a:rPr>
                  <a:t>Libellé ZE</a:t>
                </a:r>
              </a:p>
              <a:p>
                <a:pPr marL="0" lvl="0" indent="0" algn="l" defTabSz="466725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</a:pPr>
                <a:r>
                  <a:rPr lang="fr-FR" sz="800" b="1" kern="1200" dirty="0">
                    <a:solidFill>
                      <a:schemeClr val="tx1"/>
                    </a:solidFill>
                  </a:rPr>
                  <a:t>Taux chômage 4ème trim. 2021</a:t>
                </a:r>
              </a:p>
              <a:p>
                <a:pPr marL="0" lvl="0" indent="0" algn="l" defTabSz="466725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</a:pPr>
                <a:endParaRPr lang="fr-FR" sz="1050" b="1" kern="1200" dirty="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2CC7DDE6-86E5-CC1F-44D2-1A19CA3EEF20}"/>
              </a:ext>
            </a:extLst>
          </p:cNvPr>
          <p:cNvGrpSpPr/>
          <p:nvPr/>
        </p:nvGrpSpPr>
        <p:grpSpPr>
          <a:xfrm>
            <a:off x="814896" y="2611773"/>
            <a:ext cx="2262650" cy="1031206"/>
            <a:chOff x="891126" y="3921257"/>
            <a:chExt cx="2262650" cy="1031206"/>
          </a:xfrm>
        </p:grpSpPr>
        <p:sp>
          <p:nvSpPr>
            <p:cNvPr id="18" name="Rectangle : coins arrondis 17" descr="Badge 4 avec un remplissage uni">
              <a:extLst>
                <a:ext uri="{FF2B5EF4-FFF2-40B4-BE49-F238E27FC236}">
                  <a16:creationId xmlns:a16="http://schemas.microsoft.com/office/drawing/2014/main" id="{2B8D650F-67FC-CA91-76B5-714068BD23F5}"/>
                </a:ext>
              </a:extLst>
            </p:cNvPr>
            <p:cNvSpPr/>
            <p:nvPr/>
          </p:nvSpPr>
          <p:spPr>
            <a:xfrm>
              <a:off x="2716727" y="3921257"/>
              <a:ext cx="437049" cy="437049"/>
            </a:xfrm>
            <a:prstGeom prst="roundRect">
              <a:avLst>
                <a:gd name="adj" fmla="val 10000"/>
              </a:avLst>
            </a:prstGeom>
            <a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3">
                <a:tint val="50000"/>
                <a:hueOff val="1955669"/>
                <a:satOff val="100000"/>
                <a:lumOff val="10532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19" name="Groupe 18">
              <a:extLst>
                <a:ext uri="{FF2B5EF4-FFF2-40B4-BE49-F238E27FC236}">
                  <a16:creationId xmlns:a16="http://schemas.microsoft.com/office/drawing/2014/main" id="{44A8CEE8-B82F-14CE-0950-953586F6783B}"/>
                </a:ext>
              </a:extLst>
            </p:cNvPr>
            <p:cNvGrpSpPr/>
            <p:nvPr/>
          </p:nvGrpSpPr>
          <p:grpSpPr>
            <a:xfrm>
              <a:off x="891126" y="4148636"/>
              <a:ext cx="1988614" cy="803827"/>
              <a:chOff x="8193644" y="2789320"/>
              <a:chExt cx="2440519" cy="803827"/>
            </a:xfrm>
          </p:grpSpPr>
          <p:sp>
            <p:nvSpPr>
              <p:cNvPr id="24" name="Rectangle : coins arrondis 23">
                <a:extLst>
                  <a:ext uri="{FF2B5EF4-FFF2-40B4-BE49-F238E27FC236}">
                    <a16:creationId xmlns:a16="http://schemas.microsoft.com/office/drawing/2014/main" id="{AC7DFB5E-591B-CA06-DE6C-E15CD87DEAE4}"/>
                  </a:ext>
                </a:extLst>
              </p:cNvPr>
              <p:cNvSpPr/>
              <p:nvPr/>
            </p:nvSpPr>
            <p:spPr>
              <a:xfrm>
                <a:off x="8193644" y="2789320"/>
                <a:ext cx="2429948" cy="803827"/>
              </a:xfrm>
              <a:prstGeom prst="roundRect">
                <a:avLst>
                  <a:gd name="adj" fmla="val 10000"/>
                </a:avLst>
              </a:prstGeom>
              <a:solidFill>
                <a:schemeClr val="bg1">
                  <a:lumMod val="65000"/>
                </a:schemeClr>
              </a:solidFill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3">
                  <a:hueOff val="2710599"/>
                  <a:satOff val="100000"/>
                  <a:lumOff val="-14706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25" name="Rectangle : coins arrondis 14">
                <a:extLst>
                  <a:ext uri="{FF2B5EF4-FFF2-40B4-BE49-F238E27FC236}">
                    <a16:creationId xmlns:a16="http://schemas.microsoft.com/office/drawing/2014/main" id="{C4CCB0B5-E5FC-FD33-6D19-660A38D8429E}"/>
                  </a:ext>
                </a:extLst>
              </p:cNvPr>
              <p:cNvSpPr txBox="1"/>
              <p:nvPr/>
            </p:nvSpPr>
            <p:spPr>
              <a:xfrm>
                <a:off x="8251301" y="2836406"/>
                <a:ext cx="2382862" cy="756741"/>
              </a:xfrm>
              <a:prstGeom prst="rect">
                <a:avLst/>
              </a:prstGeom>
              <a:noFill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41910" tIns="41910" rIns="41910" bIns="41910" numCol="1" spcCol="1270" anchor="t" anchorCtr="0">
                <a:noAutofit/>
              </a:bodyPr>
              <a:lstStyle/>
              <a:p>
                <a:pPr marL="0" lvl="0" indent="0" algn="l" defTabSz="466725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</a:pPr>
                <a:r>
                  <a:rPr lang="fr-FR" sz="1050" b="1" kern="1200" dirty="0">
                    <a:solidFill>
                      <a:schemeClr val="tx1"/>
                    </a:solidFill>
                  </a:rPr>
                  <a:t>Indice concentration emploi</a:t>
                </a:r>
              </a:p>
              <a:p>
                <a:pPr marL="0" lvl="0" indent="0" algn="l" defTabSz="466725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</a:pPr>
                <a:r>
                  <a:rPr lang="fr-FR" sz="800" b="1" kern="1200" dirty="0">
                    <a:solidFill>
                      <a:schemeClr val="bg1"/>
                    </a:solidFill>
                    <a:highlight>
                      <a:srgbClr val="000000"/>
                    </a:highlight>
                    <a:latin typeface="Biome Light"/>
                    <a:ea typeface="+mn-ea"/>
                    <a:cs typeface="+mn-cs"/>
                  </a:rPr>
                  <a:t>Code commune INSEE</a:t>
                </a:r>
              </a:p>
              <a:p>
                <a:pPr marL="0" lvl="0" indent="0" algn="l" defTabSz="466725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</a:pPr>
                <a:r>
                  <a:rPr lang="fr-FR" sz="800" b="1" kern="1200" dirty="0">
                    <a:solidFill>
                      <a:schemeClr val="tx1"/>
                    </a:solidFill>
                    <a:latin typeface="Biome Light"/>
                    <a:ea typeface="+mn-ea"/>
                    <a:cs typeface="+mn-cs"/>
                  </a:rPr>
                  <a:t>Nom commune</a:t>
                </a:r>
              </a:p>
              <a:p>
                <a:pPr marL="0" lvl="0" indent="0" algn="l" defTabSz="466725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</a:pPr>
                <a:r>
                  <a:rPr lang="fr-FR" sz="800" b="1" kern="1200" dirty="0">
                    <a:solidFill>
                      <a:schemeClr val="tx1"/>
                    </a:solidFill>
                    <a:latin typeface="Biome Light"/>
                    <a:ea typeface="+mn-ea"/>
                    <a:cs typeface="+mn-cs"/>
                  </a:rPr>
                  <a:t>Indice concentration emploi 2018</a:t>
                </a:r>
              </a:p>
            </p:txBody>
          </p:sp>
        </p:grpSp>
      </p:grpSp>
      <p:sp>
        <p:nvSpPr>
          <p:cNvPr id="39" name="ZoneTexte 38">
            <a:extLst>
              <a:ext uri="{FF2B5EF4-FFF2-40B4-BE49-F238E27FC236}">
                <a16:creationId xmlns:a16="http://schemas.microsoft.com/office/drawing/2014/main" id="{24922555-405D-3D5C-2103-4CD7F382B578}"/>
              </a:ext>
            </a:extLst>
          </p:cNvPr>
          <p:cNvSpPr txBox="1"/>
          <p:nvPr/>
        </p:nvSpPr>
        <p:spPr>
          <a:xfrm>
            <a:off x="8805934" y="2144563"/>
            <a:ext cx="2611406" cy="1354131"/>
          </a:xfrm>
          <a:prstGeom prst="rect">
            <a:avLst/>
          </a:prstGeom>
          <a:solidFill>
            <a:srgbClr val="E80E3D"/>
          </a:solidFill>
        </p:spPr>
        <p:txBody>
          <a:bodyPr wrap="square" lIns="36000" tIns="36000" rIns="36000" bIns="36000" rtlCol="0" anchor="t" anchorCtr="0">
            <a:noAutofit/>
          </a:bodyPr>
          <a:lstStyle/>
          <a:p>
            <a:pPr marL="361950" lvl="1" indent="-200025"/>
            <a:endParaRPr lang="fr-FR" sz="1050" b="1" dirty="0"/>
          </a:p>
          <a:p>
            <a:pPr marL="361950" lvl="1" indent="-200025"/>
            <a:r>
              <a:rPr lang="fr-FR" sz="1200" b="1" dirty="0">
                <a:solidFill>
                  <a:schemeClr val="bg1"/>
                </a:solidFill>
                <a:highlight>
                  <a:srgbClr val="BD0C32"/>
                </a:highlight>
              </a:rPr>
              <a:t>JDD « endogène » : par individu</a:t>
            </a:r>
          </a:p>
          <a:p>
            <a:pPr marL="361950" lvl="1" indent="-200025"/>
            <a:endParaRPr lang="fr-FR" sz="1050" dirty="0"/>
          </a:p>
          <a:p>
            <a:pPr marL="361950" lvl="1" indent="-200025">
              <a:buFont typeface="Arial" panose="020B0604020202020204" pitchFamily="34" charset="0"/>
              <a:buChar char="•"/>
            </a:pPr>
            <a:r>
              <a:rPr lang="fr-FR" sz="1000" dirty="0">
                <a:highlight>
                  <a:srgbClr val="000000"/>
                </a:highlight>
              </a:rPr>
              <a:t> </a:t>
            </a:r>
            <a:r>
              <a:rPr lang="fr-FR" sz="1000" b="1" dirty="0">
                <a:solidFill>
                  <a:schemeClr val="bg1"/>
                </a:solidFill>
                <a:highlight>
                  <a:srgbClr val="000000"/>
                </a:highlight>
              </a:rPr>
              <a:t>Code postal </a:t>
            </a:r>
          </a:p>
          <a:p>
            <a:pPr marL="361950" lvl="1" indent="-200025">
              <a:buFont typeface="Arial" panose="020B0604020202020204" pitchFamily="34" charset="0"/>
              <a:buChar char="•"/>
            </a:pPr>
            <a:r>
              <a:rPr lang="fr-FR" sz="1000" dirty="0"/>
              <a:t>Age</a:t>
            </a:r>
          </a:p>
          <a:p>
            <a:pPr marL="361950" lvl="1" indent="-200025">
              <a:buFont typeface="Arial" panose="020B0604020202020204" pitchFamily="34" charset="0"/>
              <a:buChar char="•"/>
            </a:pPr>
            <a:r>
              <a:rPr lang="fr-FR" sz="1000" dirty="0"/>
              <a:t>CSP</a:t>
            </a:r>
          </a:p>
          <a:p>
            <a:pPr marL="361950" lvl="1" indent="-200025">
              <a:buFont typeface="Arial" panose="020B0604020202020204" pitchFamily="34" charset="0"/>
              <a:buChar char="•"/>
            </a:pPr>
            <a:r>
              <a:rPr lang="fr-FR" sz="1000" dirty="0"/>
              <a:t>Taille de l’employeur</a:t>
            </a:r>
          </a:p>
          <a:p>
            <a:pPr marL="361950" lvl="1" indent="-200025">
              <a:buFont typeface="Arial" panose="020B0604020202020204" pitchFamily="34" charset="0"/>
              <a:buChar char="•"/>
            </a:pPr>
            <a:endParaRPr lang="fr-FR" sz="1000" dirty="0"/>
          </a:p>
        </p:txBody>
      </p:sp>
      <p:sp>
        <p:nvSpPr>
          <p:cNvPr id="40" name="Triangle isocèle 39">
            <a:extLst>
              <a:ext uri="{FF2B5EF4-FFF2-40B4-BE49-F238E27FC236}">
                <a16:creationId xmlns:a16="http://schemas.microsoft.com/office/drawing/2014/main" id="{659FD556-2C2D-6862-4E13-06F4DB25BBC3}"/>
              </a:ext>
            </a:extLst>
          </p:cNvPr>
          <p:cNvSpPr/>
          <p:nvPr/>
        </p:nvSpPr>
        <p:spPr>
          <a:xfrm rot="10800000">
            <a:off x="8084954" y="3785868"/>
            <a:ext cx="753749" cy="453450"/>
          </a:xfrm>
          <a:prstGeom prst="triangle">
            <a:avLst/>
          </a:prstGeom>
          <a:solidFill>
            <a:srgbClr val="BD0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1" name="Connecteur droit 40">
            <a:extLst>
              <a:ext uri="{FF2B5EF4-FFF2-40B4-BE49-F238E27FC236}">
                <a16:creationId xmlns:a16="http://schemas.microsoft.com/office/drawing/2014/main" id="{4E7B1CB4-60EC-577E-4382-B4827BC40D53}"/>
              </a:ext>
            </a:extLst>
          </p:cNvPr>
          <p:cNvCxnSpPr>
            <a:cxnSpLocks/>
          </p:cNvCxnSpPr>
          <p:nvPr/>
        </p:nvCxnSpPr>
        <p:spPr>
          <a:xfrm flipV="1">
            <a:off x="1999998" y="2247900"/>
            <a:ext cx="1091765" cy="130923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necteur droit 43">
            <a:extLst>
              <a:ext uri="{FF2B5EF4-FFF2-40B4-BE49-F238E27FC236}">
                <a16:creationId xmlns:a16="http://schemas.microsoft.com/office/drawing/2014/main" id="{47C33B09-DEDD-FF23-1770-CFCEA480CAD4}"/>
              </a:ext>
            </a:extLst>
          </p:cNvPr>
          <p:cNvCxnSpPr>
            <a:cxnSpLocks/>
          </p:cNvCxnSpPr>
          <p:nvPr/>
        </p:nvCxnSpPr>
        <p:spPr>
          <a:xfrm>
            <a:off x="655658" y="1485914"/>
            <a:ext cx="4464000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Accolade ouvrante 46">
            <a:extLst>
              <a:ext uri="{FF2B5EF4-FFF2-40B4-BE49-F238E27FC236}">
                <a16:creationId xmlns:a16="http://schemas.microsoft.com/office/drawing/2014/main" id="{9A4616C1-1282-67D9-F350-5928E85E931E}"/>
              </a:ext>
            </a:extLst>
          </p:cNvPr>
          <p:cNvSpPr/>
          <p:nvPr/>
        </p:nvSpPr>
        <p:spPr>
          <a:xfrm rot="10800000">
            <a:off x="5116371" y="1486276"/>
            <a:ext cx="416211" cy="2484000"/>
          </a:xfrm>
          <a:prstGeom prst="leftBrac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" name="Parenthèse ouvrante 35">
            <a:extLst>
              <a:ext uri="{FF2B5EF4-FFF2-40B4-BE49-F238E27FC236}">
                <a16:creationId xmlns:a16="http://schemas.microsoft.com/office/drawing/2014/main" id="{E8BA16DD-959D-B08E-7AD9-3571CAC62AA8}"/>
              </a:ext>
            </a:extLst>
          </p:cNvPr>
          <p:cNvSpPr/>
          <p:nvPr/>
        </p:nvSpPr>
        <p:spPr>
          <a:xfrm>
            <a:off x="736560" y="2391931"/>
            <a:ext cx="144000" cy="772535"/>
          </a:xfrm>
          <a:prstGeom prst="leftBracket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7" name="Parenthèse ouvrante 36">
            <a:extLst>
              <a:ext uri="{FF2B5EF4-FFF2-40B4-BE49-F238E27FC236}">
                <a16:creationId xmlns:a16="http://schemas.microsoft.com/office/drawing/2014/main" id="{C2F87358-BECA-910F-24FB-122A83E84B7C}"/>
              </a:ext>
            </a:extLst>
          </p:cNvPr>
          <p:cNvSpPr/>
          <p:nvPr/>
        </p:nvSpPr>
        <p:spPr>
          <a:xfrm>
            <a:off x="2955318" y="2506594"/>
            <a:ext cx="119008" cy="638459"/>
          </a:xfrm>
          <a:prstGeom prst="leftBracket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3" name="Connecteur droit 42">
            <a:extLst>
              <a:ext uri="{FF2B5EF4-FFF2-40B4-BE49-F238E27FC236}">
                <a16:creationId xmlns:a16="http://schemas.microsoft.com/office/drawing/2014/main" id="{FAE6027E-70B4-DA19-F145-F559916DCCFF}"/>
              </a:ext>
            </a:extLst>
          </p:cNvPr>
          <p:cNvCxnSpPr>
            <a:cxnSpLocks/>
          </p:cNvCxnSpPr>
          <p:nvPr/>
        </p:nvCxnSpPr>
        <p:spPr>
          <a:xfrm>
            <a:off x="710484" y="3970291"/>
            <a:ext cx="4464000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Parenthèse ouvrante 47">
            <a:extLst>
              <a:ext uri="{FF2B5EF4-FFF2-40B4-BE49-F238E27FC236}">
                <a16:creationId xmlns:a16="http://schemas.microsoft.com/office/drawing/2014/main" id="{6C202608-3880-0D05-B97E-870E2BBBFF96}"/>
              </a:ext>
            </a:extLst>
          </p:cNvPr>
          <p:cNvSpPr/>
          <p:nvPr/>
        </p:nvSpPr>
        <p:spPr>
          <a:xfrm>
            <a:off x="613893" y="1484768"/>
            <a:ext cx="90944" cy="2484000"/>
          </a:xfrm>
          <a:prstGeom prst="leftBracket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4" name="Groupe 3">
            <a:extLst>
              <a:ext uri="{FF2B5EF4-FFF2-40B4-BE49-F238E27FC236}">
                <a16:creationId xmlns:a16="http://schemas.microsoft.com/office/drawing/2014/main" id="{F4B12229-E241-3BBF-1D06-FE91DEFEA433}"/>
              </a:ext>
            </a:extLst>
          </p:cNvPr>
          <p:cNvGrpSpPr/>
          <p:nvPr/>
        </p:nvGrpSpPr>
        <p:grpSpPr>
          <a:xfrm>
            <a:off x="7105659" y="4391764"/>
            <a:ext cx="2725899" cy="2095218"/>
            <a:chOff x="7138710" y="4391764"/>
            <a:chExt cx="2725899" cy="2095218"/>
          </a:xfrm>
        </p:grpSpPr>
        <p:sp>
          <p:nvSpPr>
            <p:cNvPr id="46" name="ZoneTexte 45">
              <a:extLst>
                <a:ext uri="{FF2B5EF4-FFF2-40B4-BE49-F238E27FC236}">
                  <a16:creationId xmlns:a16="http://schemas.microsoft.com/office/drawing/2014/main" id="{F8142EFA-4EE8-DA90-58FD-31BAF25BBB49}"/>
                </a:ext>
              </a:extLst>
            </p:cNvPr>
            <p:cNvSpPr txBox="1"/>
            <p:nvPr/>
          </p:nvSpPr>
          <p:spPr>
            <a:xfrm>
              <a:off x="7138711" y="4391764"/>
              <a:ext cx="2725898" cy="2095218"/>
            </a:xfrm>
            <a:prstGeom prst="rect">
              <a:avLst/>
            </a:prstGeom>
            <a:solidFill>
              <a:srgbClr val="BD0C32"/>
            </a:solidFill>
          </p:spPr>
          <p:txBody>
            <a:bodyPr wrap="square" lIns="36000" tIns="468000" rIns="36000" bIns="36000" numCol="1" spcCol="72000" rtlCol="0" anchor="t" anchorCtr="0">
              <a:noAutofit/>
            </a:bodyPr>
            <a:lstStyle/>
            <a:p>
              <a:pPr marL="361950" lvl="1" indent="-200025">
                <a:buFont typeface="Arial" panose="020B0604020202020204" pitchFamily="34" charset="0"/>
                <a:buChar char="•"/>
              </a:pPr>
              <a:r>
                <a:rPr lang="fr-FR" sz="1000" dirty="0">
                  <a:solidFill>
                    <a:schemeClr val="bg1"/>
                  </a:solidFill>
                </a:rPr>
                <a:t> Immatriculation (individu)</a:t>
              </a:r>
            </a:p>
            <a:p>
              <a:pPr marL="361950" lvl="1" indent="-200025">
                <a:buFont typeface="Arial" panose="020B0604020202020204" pitchFamily="34" charset="0"/>
                <a:buChar char="•"/>
              </a:pPr>
              <a:r>
                <a:rPr lang="fr-FR" sz="1000" dirty="0">
                  <a:solidFill>
                    <a:schemeClr val="bg1"/>
                  </a:solidFill>
                </a:rPr>
                <a:t>Age</a:t>
              </a:r>
            </a:p>
            <a:p>
              <a:pPr marL="361950" lvl="1" indent="-200025">
                <a:buFont typeface="Arial" panose="020B0604020202020204" pitchFamily="34" charset="0"/>
                <a:buChar char="•"/>
              </a:pPr>
              <a:r>
                <a:rPr lang="fr-FR" sz="1000" dirty="0">
                  <a:solidFill>
                    <a:schemeClr val="bg1"/>
                  </a:solidFill>
                </a:rPr>
                <a:t>CSP</a:t>
              </a:r>
            </a:p>
            <a:p>
              <a:pPr marL="361950" lvl="1" indent="-200025">
                <a:buFont typeface="Arial" panose="020B0604020202020204" pitchFamily="34" charset="0"/>
                <a:buChar char="•"/>
              </a:pPr>
              <a:r>
                <a:rPr lang="fr-FR" sz="1000" dirty="0">
                  <a:solidFill>
                    <a:schemeClr val="bg1"/>
                  </a:solidFill>
                </a:rPr>
                <a:t>Taille de l’employeur</a:t>
              </a:r>
            </a:p>
            <a:p>
              <a:pPr marL="361950" lvl="1" indent="-200025">
                <a:buFont typeface="Arial" panose="020B0604020202020204" pitchFamily="34" charset="0"/>
                <a:buChar char="•"/>
              </a:pPr>
              <a:r>
                <a:rPr lang="fr-FR" sz="1000" dirty="0">
                  <a:solidFill>
                    <a:schemeClr val="bg1"/>
                  </a:solidFill>
                </a:rPr>
                <a:t>Secteur d’activité</a:t>
              </a:r>
            </a:p>
            <a:p>
              <a:pPr marL="361950" lvl="1" indent="-200025">
                <a:buFont typeface="Arial" panose="020B0604020202020204" pitchFamily="34" charset="0"/>
                <a:buChar char="•"/>
              </a:pPr>
              <a:r>
                <a:rPr lang="fr-FR" sz="1000" b="1" dirty="0">
                  <a:solidFill>
                    <a:schemeClr val="bg1"/>
                  </a:solidFill>
                  <a:highlight>
                    <a:srgbClr val="000000"/>
                  </a:highlight>
                </a:rPr>
                <a:t>Code Postal</a:t>
              </a:r>
            </a:p>
            <a:p>
              <a:pPr marL="361950" lvl="1" indent="-200025">
                <a:buFont typeface="Arial" panose="020B0604020202020204" pitchFamily="34" charset="0"/>
                <a:buChar char="•"/>
              </a:pPr>
              <a:r>
                <a:rPr lang="fr-FR" sz="1000" dirty="0">
                  <a:solidFill>
                    <a:schemeClr val="bg1"/>
                  </a:solidFill>
                </a:rPr>
                <a:t>Ville</a:t>
              </a:r>
            </a:p>
            <a:p>
              <a:pPr marL="361950" lvl="1" indent="-200025">
                <a:buFont typeface="Arial" panose="020B0604020202020204" pitchFamily="34" charset="0"/>
                <a:buChar char="•"/>
              </a:pPr>
              <a:r>
                <a:rPr lang="fr-FR" sz="1000" b="1" dirty="0">
                  <a:solidFill>
                    <a:schemeClr val="bg1"/>
                  </a:solidFill>
                  <a:highlight>
                    <a:srgbClr val="BEB9AA"/>
                  </a:highlight>
                </a:rPr>
                <a:t> </a:t>
              </a:r>
              <a:r>
                <a:rPr lang="fr-FR" sz="1000" b="1" dirty="0">
                  <a:highlight>
                    <a:srgbClr val="BEB9AA"/>
                  </a:highlight>
                </a:rPr>
                <a:t>Temps de retour à l’emploi</a:t>
              </a:r>
            </a:p>
            <a:p>
              <a:pPr marL="361950" lvl="1" indent="-200025">
                <a:buFont typeface="Arial" panose="020B0604020202020204" pitchFamily="34" charset="0"/>
                <a:buChar char="•"/>
              </a:pPr>
              <a:r>
                <a:rPr lang="fr-FR" sz="1000" dirty="0">
                  <a:solidFill>
                    <a:schemeClr val="bg1"/>
                  </a:solidFill>
                </a:rPr>
                <a:t>Taux chômage 4ème trim. 2021</a:t>
              </a:r>
            </a:p>
            <a:p>
              <a:pPr marL="361950" lvl="1" indent="-200025">
                <a:buFont typeface="Arial" panose="020B0604020202020204" pitchFamily="34" charset="0"/>
                <a:buChar char="•"/>
              </a:pPr>
              <a:r>
                <a:rPr lang="fr-FR" sz="1000" dirty="0">
                  <a:solidFill>
                    <a:schemeClr val="bg1"/>
                  </a:solidFill>
                </a:rPr>
                <a:t> Indice concentration emploi 2018</a:t>
              </a:r>
            </a:p>
          </p:txBody>
        </p:sp>
        <p:sp>
          <p:nvSpPr>
            <p:cNvPr id="20" name="ZoneTexte 19">
              <a:extLst>
                <a:ext uri="{FF2B5EF4-FFF2-40B4-BE49-F238E27FC236}">
                  <a16:creationId xmlns:a16="http://schemas.microsoft.com/office/drawing/2014/main" id="{D630A4B8-4416-0316-71E9-5EF8A6351BBB}"/>
                </a:ext>
              </a:extLst>
            </p:cNvPr>
            <p:cNvSpPr txBox="1"/>
            <p:nvPr/>
          </p:nvSpPr>
          <p:spPr>
            <a:xfrm>
              <a:off x="7138710" y="4405653"/>
              <a:ext cx="2725899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>
                  <a:solidFill>
                    <a:schemeClr val="bg1"/>
                  </a:solidFill>
                </a:rPr>
                <a:t>BDD finale TRE</a:t>
              </a:r>
            </a:p>
            <a:p>
              <a:pPr algn="ctr"/>
              <a:r>
                <a:rPr lang="fr-FR" sz="1200" b="1" dirty="0">
                  <a:solidFill>
                    <a:schemeClr val="bg1"/>
                  </a:solidFill>
                </a:rPr>
                <a:t>« Temps de Retour à l’Emploi »</a:t>
              </a:r>
            </a:p>
          </p:txBody>
        </p:sp>
      </p:grpSp>
      <p:sp>
        <p:nvSpPr>
          <p:cNvPr id="42" name="Espace réservé du contenu 8">
            <a:extLst>
              <a:ext uri="{FF2B5EF4-FFF2-40B4-BE49-F238E27FC236}">
                <a16:creationId xmlns:a16="http://schemas.microsoft.com/office/drawing/2014/main" id="{B2BBF45F-A1CE-1145-FCE2-50D4B8A32C38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13893" y="4284738"/>
            <a:ext cx="5863639" cy="2078576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fr-FR" sz="1400" dirty="0"/>
              <a:t>Pour chaque JDD :</a:t>
            </a:r>
          </a:p>
          <a:p>
            <a:pPr>
              <a:lnSpc>
                <a:spcPct val="100000"/>
              </a:lnSpc>
              <a:buFont typeface="+mj-lt"/>
              <a:buAutoNum type="arabicPeriod"/>
            </a:pPr>
            <a:r>
              <a:rPr lang="fr-FR" sz="1100" dirty="0"/>
              <a:t>Import du JDD en définissant le format de la clé de jointure</a:t>
            </a:r>
          </a:p>
          <a:p>
            <a:pPr>
              <a:lnSpc>
                <a:spcPct val="100000"/>
              </a:lnSpc>
              <a:buFont typeface="+mj-lt"/>
              <a:buAutoNum type="arabicPeriod"/>
            </a:pPr>
            <a:r>
              <a:rPr lang="fr-FR" sz="1100" dirty="0"/>
              <a:t>Identification et suppression des doublons</a:t>
            </a:r>
          </a:p>
          <a:p>
            <a:pPr>
              <a:lnSpc>
                <a:spcPct val="100000"/>
              </a:lnSpc>
              <a:buFont typeface="+mj-lt"/>
              <a:buAutoNum type="arabicPeriod"/>
            </a:pPr>
            <a:endParaRPr lang="fr-FR" sz="1100" dirty="0"/>
          </a:p>
        </p:txBody>
      </p:sp>
    </p:spTree>
    <p:extLst>
      <p:ext uri="{BB962C8B-B14F-4D97-AF65-F5344CB8AC3E}">
        <p14:creationId xmlns:p14="http://schemas.microsoft.com/office/powerpoint/2010/main" val="33944875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contenu 8">
            <a:extLst>
              <a:ext uri="{FF2B5EF4-FFF2-40B4-BE49-F238E27FC236}">
                <a16:creationId xmlns:a16="http://schemas.microsoft.com/office/drawing/2014/main" id="{6FE5D2EA-6A53-3857-1E33-DFE756285AA5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925282" y="1483182"/>
            <a:ext cx="10627182" cy="5003800"/>
          </a:xfrm>
        </p:spPr>
        <p:txBody>
          <a:bodyPr numCol="2" spcCol="180000">
            <a:normAutofit/>
          </a:bodyPr>
          <a:lstStyle/>
          <a:p>
            <a:pPr>
              <a:lnSpc>
                <a:spcPct val="100000"/>
              </a:lnSpc>
              <a:buFont typeface="+mj-lt"/>
              <a:buAutoNum type="arabicPeriod"/>
            </a:pPr>
            <a:r>
              <a:rPr lang="fr-FR" sz="1000" dirty="0"/>
              <a:t>Import avec le format STRING ou formatage de la clé ensuite &gt;&gt;&gt; </a:t>
            </a:r>
            <a:r>
              <a:rPr lang="fr-FR" sz="1000" dirty="0" err="1"/>
              <a:t>df</a:t>
            </a:r>
            <a:r>
              <a:rPr lang="fr-FR" sz="1000" dirty="0"/>
              <a:t> =  </a:t>
            </a:r>
            <a:r>
              <a:rPr lang="fr-FR" sz="1000" dirty="0" err="1"/>
              <a:t>pd.read_excel</a:t>
            </a:r>
            <a:r>
              <a:rPr lang="fr-FR" sz="1000" dirty="0"/>
              <a:t>(</a:t>
            </a:r>
            <a:r>
              <a:rPr lang="fr-FR" sz="1000" dirty="0" err="1"/>
              <a:t>r"C</a:t>
            </a:r>
            <a:r>
              <a:rPr lang="fr-FR" sz="1000" dirty="0"/>
              <a:t>:\Users\emman\Documents\4_Diplômes\2022_DESU-AMU\0_Projet\projet_desu_tre\data\external\laposte_hexasmal_5.xlsx", </a:t>
            </a:r>
            <a:r>
              <a:rPr lang="fr-FR" sz="1000" dirty="0" err="1"/>
              <a:t>dtype</a:t>
            </a:r>
            <a:r>
              <a:rPr lang="fr-FR" sz="1000" dirty="0"/>
              <a:t>=</a:t>
            </a:r>
            <a:r>
              <a:rPr lang="fr-FR" sz="1000" dirty="0" err="1"/>
              <a:t>str</a:t>
            </a:r>
            <a:r>
              <a:rPr lang="fr-FR" sz="1000" dirty="0"/>
              <a:t>)</a:t>
            </a:r>
          </a:p>
          <a:p>
            <a:pPr>
              <a:lnSpc>
                <a:spcPct val="100000"/>
              </a:lnSpc>
              <a:buFont typeface="+mj-lt"/>
              <a:buAutoNum type="arabicPeriod"/>
            </a:pPr>
            <a:r>
              <a:rPr lang="fr-FR" sz="1000" dirty="0"/>
              <a:t>Suppression des colonnes inutiles, en-têtes renommées : </a:t>
            </a:r>
            <a:r>
              <a:rPr lang="fr-FR" sz="1000" dirty="0" err="1"/>
              <a:t>df.rename</a:t>
            </a:r>
            <a:r>
              <a:rPr lang="fr-FR" sz="1000" dirty="0"/>
              <a:t> + slice sur les colonnes utiles</a:t>
            </a:r>
          </a:p>
          <a:p>
            <a:pPr>
              <a:lnSpc>
                <a:spcPct val="100000"/>
              </a:lnSpc>
              <a:buFont typeface="+mj-lt"/>
              <a:buAutoNum type="arabicPeriod"/>
            </a:pPr>
            <a:r>
              <a:rPr lang="fr-FR" sz="1000" dirty="0" err="1"/>
              <a:t>Communes_df</a:t>
            </a:r>
            <a:r>
              <a:rPr lang="fr-FR" sz="1000" dirty="0"/>
              <a:t> = 38926 </a:t>
            </a:r>
            <a:r>
              <a:rPr lang="fr-FR" sz="1000" dirty="0" err="1"/>
              <a:t>rows</a:t>
            </a:r>
            <a:r>
              <a:rPr lang="fr-FR" sz="1000" dirty="0"/>
              <a:t> × 3 </a:t>
            </a:r>
            <a:r>
              <a:rPr lang="fr-FR" sz="1000" dirty="0" err="1"/>
              <a:t>columns</a:t>
            </a:r>
            <a:endParaRPr lang="fr-FR" sz="1000" dirty="0"/>
          </a:p>
          <a:p>
            <a:pPr>
              <a:lnSpc>
                <a:spcPct val="100000"/>
              </a:lnSpc>
              <a:buFont typeface="+mj-lt"/>
              <a:buAutoNum type="arabicPeriod"/>
            </a:pPr>
            <a:r>
              <a:rPr lang="fr-FR" sz="1000" dirty="0"/>
              <a:t>Identification des doublons :  </a:t>
            </a:r>
            <a:r>
              <a:rPr lang="fr-FR" sz="1000" dirty="0" err="1"/>
              <a:t>df.duplicated</a:t>
            </a:r>
            <a:r>
              <a:rPr lang="fr-FR" sz="1000" dirty="0"/>
              <a:t>().</a:t>
            </a:r>
            <a:r>
              <a:rPr lang="fr-FR" sz="1000" dirty="0" err="1"/>
              <a:t>sum</a:t>
            </a:r>
            <a:r>
              <a:rPr lang="fr-FR" sz="1000" dirty="0"/>
              <a:t>()</a:t>
            </a:r>
          </a:p>
          <a:p>
            <a:pPr>
              <a:lnSpc>
                <a:spcPct val="100000"/>
              </a:lnSpc>
              <a:buFont typeface="+mj-lt"/>
              <a:buAutoNum type="arabicPeriod"/>
            </a:pPr>
            <a:r>
              <a:rPr lang="fr-FR" sz="1000" dirty="0"/>
              <a:t># suppression des doublons : </a:t>
            </a:r>
            <a:r>
              <a:rPr lang="en-US" sz="1000" dirty="0" err="1"/>
              <a:t>df.drop_duplicates</a:t>
            </a:r>
            <a:r>
              <a:rPr lang="en-US" sz="1000" dirty="0"/>
              <a:t>(keep="first")</a:t>
            </a:r>
            <a:endParaRPr lang="fr-FR" sz="1000" dirty="0"/>
          </a:p>
          <a:p>
            <a:pPr>
              <a:lnSpc>
                <a:spcPct val="100000"/>
              </a:lnSpc>
              <a:buFont typeface="+mj-lt"/>
              <a:buAutoNum type="arabicPeriod"/>
            </a:pPr>
            <a:r>
              <a:rPr lang="fr-FR" sz="1000" dirty="0">
                <a:sym typeface="Wingdings" panose="05000000000000000000" pitchFamily="2" charset="2"/>
              </a:rPr>
              <a:t> </a:t>
            </a:r>
            <a:r>
              <a:rPr lang="fr-FR" sz="1000" dirty="0" err="1"/>
              <a:t>communes_df</a:t>
            </a:r>
            <a:r>
              <a:rPr lang="fr-FR" sz="1000" dirty="0"/>
              <a:t> = </a:t>
            </a:r>
            <a:r>
              <a:rPr lang="fr-FR" sz="1000" dirty="0">
                <a:highlight>
                  <a:srgbClr val="FFFF00"/>
                </a:highlight>
              </a:rPr>
              <a:t>35 435 entrées</a:t>
            </a:r>
          </a:p>
          <a:p>
            <a:pPr>
              <a:lnSpc>
                <a:spcPct val="100000"/>
              </a:lnSpc>
              <a:buFont typeface="+mj-lt"/>
              <a:buAutoNum type="arabicPeriod"/>
            </a:pPr>
            <a:r>
              <a:rPr lang="fr-FR" sz="1000" dirty="0"/>
              <a:t>Vérification du nombre de valeurs totales (count) et du nombre de valeurs différentes (</a:t>
            </a:r>
            <a:r>
              <a:rPr lang="fr-FR" sz="1000" dirty="0" err="1"/>
              <a:t>nunique</a:t>
            </a:r>
            <a:r>
              <a:rPr lang="fr-FR" sz="1000" dirty="0"/>
              <a:t>)</a:t>
            </a:r>
          </a:p>
          <a:p>
            <a:pPr>
              <a:lnSpc>
                <a:spcPct val="100000"/>
              </a:lnSpc>
              <a:buFont typeface="+mj-lt"/>
              <a:buAutoNum type="arabicPeriod"/>
            </a:pPr>
            <a:r>
              <a:rPr lang="fr-FR" sz="1000" dirty="0"/>
              <a:t>Vérification du nombre de valeurs manquantes - </a:t>
            </a:r>
            <a:r>
              <a:rPr lang="fr-FR" sz="1000" dirty="0" err="1"/>
              <a:t>df.isna</a:t>
            </a:r>
            <a:r>
              <a:rPr lang="fr-FR" sz="1000" dirty="0"/>
              <a:t>().</a:t>
            </a:r>
            <a:r>
              <a:rPr lang="fr-FR" sz="1000" dirty="0" err="1"/>
              <a:t>sum</a:t>
            </a:r>
            <a:r>
              <a:rPr lang="fr-FR" sz="1000" dirty="0"/>
              <a:t>() – et  du nombre de valeurs différentes - </a:t>
            </a:r>
            <a:r>
              <a:rPr lang="fr-FR" sz="1000" dirty="0" err="1"/>
              <a:t>df.nunique</a:t>
            </a:r>
            <a:r>
              <a:rPr lang="fr-FR" sz="1000" dirty="0"/>
              <a:t>() – et du type - </a:t>
            </a:r>
            <a:r>
              <a:rPr lang="fr-FR" sz="1000" dirty="0" err="1"/>
              <a:t>df.dtypes</a:t>
            </a:r>
            <a:endParaRPr lang="fr-FR" sz="1000" dirty="0"/>
          </a:p>
          <a:p>
            <a:pPr>
              <a:lnSpc>
                <a:spcPct val="100000"/>
              </a:lnSpc>
              <a:buFont typeface="+mj-lt"/>
              <a:buAutoNum type="arabicPeriod"/>
            </a:pPr>
            <a:r>
              <a:rPr lang="fr-FR" sz="1000" dirty="0"/>
              <a:t>Au besoin, réimport des données dans le bon format (défini au moment de l’import)</a:t>
            </a:r>
          </a:p>
          <a:p>
            <a:pPr>
              <a:lnSpc>
                <a:spcPct val="100000"/>
              </a:lnSpc>
              <a:buFont typeface="+mj-lt"/>
              <a:buAutoNum type="arabicPeriod"/>
            </a:pPr>
            <a:r>
              <a:rPr lang="fr-FR" sz="1000" dirty="0"/>
              <a:t>Afficher les lignes avec les valeurs manquantes  : </a:t>
            </a:r>
            <a:r>
              <a:rPr lang="en-US" sz="1000" dirty="0" err="1"/>
              <a:t>XXX_df</a:t>
            </a:r>
            <a:r>
              <a:rPr lang="en-US" sz="1000" dirty="0"/>
              <a:t>[</a:t>
            </a:r>
            <a:r>
              <a:rPr lang="en-US" sz="1000" dirty="0" err="1"/>
              <a:t>XXX_df.nom_colomn.isna</a:t>
            </a:r>
            <a:r>
              <a:rPr lang="en-US" sz="1000" dirty="0"/>
              <a:t>()]</a:t>
            </a:r>
            <a:endParaRPr lang="fr-FR" sz="1000" dirty="0"/>
          </a:p>
          <a:p>
            <a:pPr>
              <a:lnSpc>
                <a:spcPct val="100000"/>
              </a:lnSpc>
              <a:buFont typeface="+mj-lt"/>
              <a:buAutoNum type="arabicPeriod"/>
            </a:pPr>
            <a:r>
              <a:rPr lang="fr-FR" sz="1000" dirty="0"/>
              <a:t>Suppression des  valeurs manquantes : XXX</a:t>
            </a:r>
          </a:p>
          <a:p>
            <a:pPr>
              <a:lnSpc>
                <a:spcPct val="100000"/>
              </a:lnSpc>
              <a:buFont typeface="+mj-lt"/>
              <a:buAutoNum type="arabicPeriod"/>
            </a:pPr>
            <a:r>
              <a:rPr lang="fr-FR" sz="1000" dirty="0">
                <a:sym typeface="Wingdings" panose="05000000000000000000" pitchFamily="2" charset="2"/>
              </a:rPr>
              <a:t> </a:t>
            </a:r>
            <a:r>
              <a:rPr lang="fr-FR" sz="1000" dirty="0" err="1"/>
              <a:t>Ze_df</a:t>
            </a:r>
            <a:r>
              <a:rPr lang="fr-FR" sz="1000" dirty="0"/>
              <a:t> = 34955 </a:t>
            </a:r>
            <a:r>
              <a:rPr lang="fr-FR" sz="1000" dirty="0" err="1"/>
              <a:t>rows</a:t>
            </a:r>
            <a:r>
              <a:rPr lang="fr-FR" sz="1000" dirty="0"/>
              <a:t> × 4 </a:t>
            </a:r>
            <a:r>
              <a:rPr lang="fr-FR" sz="1000" dirty="0" err="1"/>
              <a:t>columns</a:t>
            </a:r>
            <a:endParaRPr lang="fr-FR" sz="1000" dirty="0"/>
          </a:p>
          <a:p>
            <a:pPr>
              <a:lnSpc>
                <a:spcPct val="100000"/>
              </a:lnSpc>
              <a:buFont typeface="+mj-lt"/>
              <a:buAutoNum type="arabicPeriod"/>
            </a:pPr>
            <a:r>
              <a:rPr lang="fr-FR" sz="1000" dirty="0"/>
              <a:t>MERGE par la clé de jointure code commune ou code zone d’emploi</a:t>
            </a:r>
          </a:p>
          <a:p>
            <a:pPr>
              <a:lnSpc>
                <a:spcPct val="100000"/>
              </a:lnSpc>
              <a:buFont typeface="+mj-lt"/>
              <a:buAutoNum type="arabicPeriod"/>
            </a:pPr>
            <a:r>
              <a:rPr lang="fr-FR" sz="1000" dirty="0"/>
              <a:t>JDD INSEE_1 (</a:t>
            </a:r>
            <a:r>
              <a:rPr lang="fr-FR" sz="1000" dirty="0" err="1"/>
              <a:t>cp</a:t>
            </a:r>
            <a:r>
              <a:rPr lang="fr-FR" sz="1000" dirty="0"/>
              <a:t> + commune + </a:t>
            </a:r>
            <a:r>
              <a:rPr lang="fr-FR" sz="1000" dirty="0" err="1"/>
              <a:t>ze</a:t>
            </a:r>
            <a:r>
              <a:rPr lang="fr-FR" sz="1000" dirty="0"/>
              <a:t>) : </a:t>
            </a:r>
            <a:r>
              <a:rPr lang="fr-FR" altLang="fr-FR" sz="1000" dirty="0">
                <a:highlight>
                  <a:srgbClr val="FFFF00"/>
                </a:highlight>
              </a:rPr>
              <a:t>35 435 </a:t>
            </a:r>
            <a:r>
              <a:rPr lang="fr-FR" altLang="fr-FR" sz="1000" dirty="0" err="1">
                <a:highlight>
                  <a:srgbClr val="FFFF00"/>
                </a:highlight>
              </a:rPr>
              <a:t>rows</a:t>
            </a:r>
            <a:r>
              <a:rPr lang="fr-FR" altLang="fr-FR" sz="1000" dirty="0">
                <a:highlight>
                  <a:srgbClr val="FFFF00"/>
                </a:highlight>
              </a:rPr>
              <a:t> </a:t>
            </a:r>
            <a:r>
              <a:rPr lang="fr-FR" altLang="fr-FR" sz="1000" dirty="0"/>
              <a:t>x 7 </a:t>
            </a:r>
            <a:r>
              <a:rPr lang="fr-FR" altLang="fr-FR" sz="1000" dirty="0" err="1"/>
              <a:t>columns</a:t>
            </a:r>
            <a:r>
              <a:rPr lang="fr-FR" altLang="fr-FR" sz="1000" dirty="0"/>
              <a:t>  </a:t>
            </a:r>
          </a:p>
          <a:p>
            <a:pPr>
              <a:lnSpc>
                <a:spcPct val="100000"/>
              </a:lnSpc>
              <a:buFont typeface="+mj-lt"/>
              <a:buAutoNum type="arabicPeriod"/>
            </a:pPr>
            <a:r>
              <a:rPr lang="fr-FR" altLang="fr-FR" sz="1000" dirty="0"/>
              <a:t>Complétion des valeurs manquantes avec slices sur les index : </a:t>
            </a:r>
            <a:r>
              <a:rPr lang="fr-FR" altLang="fr-FR" sz="1000" dirty="0" err="1"/>
              <a:t>df.loc</a:t>
            </a:r>
            <a:r>
              <a:rPr lang="fr-FR" altLang="fr-FR" sz="1000" dirty="0"/>
              <a:t>[4832:4858,"code_commune2"] = "13055" #affecte le code commune 2</a:t>
            </a:r>
          </a:p>
          <a:p>
            <a:pPr>
              <a:lnSpc>
                <a:spcPct val="100000"/>
              </a:lnSpc>
              <a:buFont typeface="+mj-lt"/>
              <a:buAutoNum type="arabicPeriod"/>
            </a:pPr>
            <a:r>
              <a:rPr lang="fr-FR" altLang="fr-FR" sz="1000" dirty="0"/>
              <a:t>INSEE2_df (</a:t>
            </a:r>
            <a:r>
              <a:rPr lang="fr-FR" altLang="fr-FR" sz="1000" dirty="0" err="1"/>
              <a:t>cp</a:t>
            </a:r>
            <a:r>
              <a:rPr lang="fr-FR" altLang="fr-FR" sz="1000" dirty="0"/>
              <a:t> + codes géographiques + taux de chômage) = </a:t>
            </a:r>
            <a:r>
              <a:rPr lang="fr-FR" altLang="fr-FR" sz="1000" dirty="0">
                <a:highlight>
                  <a:srgbClr val="FFFF00"/>
                </a:highlight>
              </a:rPr>
              <a:t>35 435</a:t>
            </a:r>
          </a:p>
          <a:p>
            <a:pPr>
              <a:lnSpc>
                <a:spcPct val="100000"/>
              </a:lnSpc>
              <a:buFont typeface="+mj-lt"/>
              <a:buAutoNum type="arabicPeriod"/>
            </a:pPr>
            <a:r>
              <a:rPr lang="fr-FR" altLang="fr-FR" sz="1000" dirty="0"/>
              <a:t>Suppression des lignes avec valeurs manquantes (territoires d’outremer)  - </a:t>
            </a:r>
            <a:r>
              <a:rPr lang="fr-FR" altLang="fr-FR" sz="1000" dirty="0" err="1"/>
              <a:t>dropna</a:t>
            </a:r>
            <a:endParaRPr lang="fr-FR" altLang="fr-FR" sz="1000" dirty="0"/>
          </a:p>
          <a:p>
            <a:pPr>
              <a:lnSpc>
                <a:spcPct val="100000"/>
              </a:lnSpc>
              <a:buFont typeface="+mj-lt"/>
              <a:buAutoNum type="arabicPeriod"/>
            </a:pPr>
            <a:r>
              <a:rPr lang="fr-FR" altLang="fr-FR" sz="1000" dirty="0">
                <a:sym typeface="Wingdings" panose="05000000000000000000" pitchFamily="2" charset="2"/>
              </a:rPr>
              <a:t> </a:t>
            </a:r>
            <a:r>
              <a:rPr lang="fr-FR" altLang="fr-FR" sz="1000" dirty="0"/>
              <a:t>INSEE2_df (</a:t>
            </a:r>
            <a:r>
              <a:rPr lang="fr-FR" altLang="fr-FR" sz="1000" dirty="0" err="1"/>
              <a:t>cp</a:t>
            </a:r>
            <a:r>
              <a:rPr lang="fr-FR" altLang="fr-FR" sz="1000" dirty="0"/>
              <a:t> + codes géographiques + taux de chômage) = </a:t>
            </a:r>
            <a:r>
              <a:rPr lang="fr-FR" altLang="fr-FR" sz="1000" dirty="0">
                <a:highlight>
                  <a:srgbClr val="FFFF00"/>
                </a:highlight>
              </a:rPr>
              <a:t>35 392 </a:t>
            </a:r>
            <a:r>
              <a:rPr lang="fr-FR" altLang="fr-FR" sz="1000" dirty="0"/>
              <a:t>(43 lignes outremer supprimées)</a:t>
            </a:r>
          </a:p>
          <a:p>
            <a:pPr>
              <a:lnSpc>
                <a:spcPct val="100000"/>
              </a:lnSpc>
              <a:buFont typeface="+mj-lt"/>
              <a:buAutoNum type="arabicPeriod"/>
            </a:pPr>
            <a:endParaRPr lang="fr-FR" sz="1000" dirty="0"/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DC626848-01D5-AD74-7153-B94D08F9054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rtl="0"/>
            <a:fld id="{382B1925-DD99-4E01-A88B-34C20B9DCAEE}" type="datetime1">
              <a:rPr lang="fr-FR" noProof="0" smtClean="0"/>
              <a:t>19/06/2022</a:t>
            </a:fld>
            <a:endParaRPr lang="fr-FR" noProof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050AE0E6-4CE5-21E1-946D-2719A6B4AC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294A09A9-5501-47C1-A89A-A340965A2BE2}" type="slidenum">
              <a:rPr lang="fr-FR" noProof="0" smtClean="0"/>
              <a:pPr rtl="0"/>
              <a:t>9</a:t>
            </a:fld>
            <a:endParaRPr lang="fr-FR" noProof="0"/>
          </a:p>
        </p:txBody>
      </p:sp>
      <p:sp>
        <p:nvSpPr>
          <p:cNvPr id="8" name="Titre 7">
            <a:extLst>
              <a:ext uri="{FF2B5EF4-FFF2-40B4-BE49-F238E27FC236}">
                <a16:creationId xmlns:a16="http://schemas.microsoft.com/office/drawing/2014/main" id="{320133AA-2C20-C40D-80E0-6346F2D6D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Traitement de chaque JDD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E153147-6F6F-C9EC-07BB-DE16FF5288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3350" y="1344682"/>
            <a:ext cx="65" cy="276999"/>
          </a:xfrm>
          <a:prstGeom prst="rect">
            <a:avLst/>
          </a:prstGeom>
          <a:solidFill>
            <a:srgbClr val="11111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5952069"/>
      </p:ext>
    </p:extLst>
  </p:cSld>
  <p:clrMapOvr>
    <a:masterClrMapping/>
  </p:clrMapOvr>
</p:sld>
</file>

<file path=ppt/theme/theme1.xml><?xml version="1.0" encoding="utf-8"?>
<a:theme xmlns:a="http://schemas.openxmlformats.org/drawingml/2006/main" name="1_Thème Office">
  <a:themeElements>
    <a:clrScheme name="Minimalist Presentation">
      <a:dk1>
        <a:sysClr val="windowText" lastClr="000000"/>
      </a:dk1>
      <a:lt1>
        <a:sysClr val="window" lastClr="FFFFFF"/>
      </a:lt1>
      <a:dk2>
        <a:srgbClr val="ABABAB"/>
      </a:dk2>
      <a:lt2>
        <a:srgbClr val="F2F1EE"/>
      </a:lt2>
      <a:accent1>
        <a:srgbClr val="D8D2CD"/>
      </a:accent1>
      <a:accent2>
        <a:srgbClr val="C0C9C2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3">
      <a:majorFont>
        <a:latin typeface="Biome Light"/>
        <a:ea typeface=""/>
        <a:cs typeface=""/>
      </a:majorFont>
      <a:minorFont>
        <a:latin typeface="Biome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0839872_TF16411245_Win32" id="{87444C1B-8A84-4745-B844-4F7B3EA93ECB}" vid="{5096BF13-AE04-4D6D-ADC7-A072DC1F5EB8}"/>
    </a:ext>
  </a:extLst>
</a:theme>
</file>

<file path=ppt/theme/theme2.xml><?xml version="1.0" encoding="utf-8"?>
<a:theme xmlns:a="http://schemas.openxmlformats.org/drawingml/2006/main" name="Thème Office">
  <a:themeElements>
    <a:clrScheme name="Minimalist Presentation">
      <a:dk1>
        <a:sysClr val="windowText" lastClr="000000"/>
      </a:dk1>
      <a:lt1>
        <a:sysClr val="window" lastClr="FFFFFF"/>
      </a:lt1>
      <a:dk2>
        <a:srgbClr val="ABABAB"/>
      </a:dk2>
      <a:lt2>
        <a:srgbClr val="F2F1EE"/>
      </a:lt2>
      <a:accent1>
        <a:srgbClr val="D8D2CD"/>
      </a:accent1>
      <a:accent2>
        <a:srgbClr val="C0C9C2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3">
      <a:majorFont>
        <a:latin typeface="Biome Light"/>
        <a:ea typeface=""/>
        <a:cs typeface=""/>
      </a:majorFont>
      <a:minorFont>
        <a:latin typeface="Biome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0839872_TF16411245_Win32" id="{87444C1B-8A84-4745-B844-4F7B3EA93ECB}" vid="{5096BF13-AE04-4D6D-ADC7-A072DC1F5EB8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A1B7BBB-8F46-4BA8-85EC-2ECC1D2E329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0976319-4513-485C-AD3A-E56C39927A3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53A10211-FBDE-44DA-8AD6-29E596B2975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{D77ED212-5430-4508-8C69-6B0BF52159C9}tf16411245_win32</Template>
  <TotalTime>350</TotalTime>
  <Words>1528</Words>
  <Application>Microsoft Office PowerPoint</Application>
  <PresentationFormat>Grand écran</PresentationFormat>
  <Paragraphs>401</Paragraphs>
  <Slides>31</Slides>
  <Notes>16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31</vt:i4>
      </vt:variant>
    </vt:vector>
  </HeadingPairs>
  <TitlesOfParts>
    <vt:vector size="37" baseType="lpstr">
      <vt:lpstr>Arial</vt:lpstr>
      <vt:lpstr>Bahnschrift</vt:lpstr>
      <vt:lpstr>Biome Light</vt:lpstr>
      <vt:lpstr>Calibri</vt:lpstr>
      <vt:lpstr>1_Thème Office</vt:lpstr>
      <vt:lpstr>Thème Office</vt:lpstr>
      <vt:lpstr>Projet d’application Data Science</vt:lpstr>
      <vt:lpstr>Sommaire</vt:lpstr>
      <vt:lpstr>Introduction</vt:lpstr>
      <vt:lpstr>Titre</vt:lpstr>
      <vt:lpstr>Méthode</vt:lpstr>
      <vt:lpstr>Méthode</vt:lpstr>
      <vt:lpstr>2 jeux de données</vt:lpstr>
      <vt:lpstr>Constitution de la BDD</vt:lpstr>
      <vt:lpstr>Traitement de chaque JDD</vt:lpstr>
      <vt:lpstr>Présentation PowerPoint</vt:lpstr>
      <vt:lpstr>Résultat de l’année précédente</vt:lpstr>
      <vt:lpstr>Croissance par secteur</vt:lpstr>
      <vt:lpstr>Croissance par secteur </vt:lpstr>
      <vt:lpstr>Cela a été un plaisir de travailler avec Contoso. Claude était mon interlocutrice. Elle a anticipé mes besoins et s’est employée à résoudre mon problème.</vt:lpstr>
      <vt:lpstr>Équipe</vt:lpstr>
      <vt:lpstr>Nouveautés</vt:lpstr>
      <vt:lpstr>Chronologie Mensuelle</vt:lpstr>
      <vt:lpstr>Objectifs pour T1</vt:lpstr>
      <vt:lpstr>Objectifs pour T2</vt:lpstr>
      <vt:lpstr>Synthèse</vt:lpstr>
      <vt:lpstr>Fermeture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Titre de la problématique</vt:lpstr>
      <vt:lpstr>Constitution du JDD externe</vt:lpstr>
      <vt:lpstr>Constitution du JDD externe</vt:lpstr>
      <vt:lpstr>Constitution du JDD externe</vt:lpstr>
      <vt:lpstr>Constitution de la BDD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RAPPORT ANNUEL</dc:title>
  <dc:creator>Emmanuelle Meunier</dc:creator>
  <cp:lastModifiedBy>Emmanuelle Meunier</cp:lastModifiedBy>
  <cp:revision>16</cp:revision>
  <dcterms:created xsi:type="dcterms:W3CDTF">2022-06-19T10:56:32Z</dcterms:created>
  <dcterms:modified xsi:type="dcterms:W3CDTF">2022-06-19T16:46:59Z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